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5"/>
  </p:notesMasterIdLst>
  <p:sldIdLst>
    <p:sldId id="267" r:id="rId2"/>
    <p:sldId id="257" r:id="rId3"/>
    <p:sldId id="258" r:id="rId4"/>
    <p:sldId id="268" r:id="rId5"/>
    <p:sldId id="278" r:id="rId6"/>
    <p:sldId id="279" r:id="rId7"/>
    <p:sldId id="283" r:id="rId8"/>
    <p:sldId id="263" r:id="rId9"/>
    <p:sldId id="265" r:id="rId10"/>
    <p:sldId id="280" r:id="rId11"/>
    <p:sldId id="281" r:id="rId12"/>
    <p:sldId id="282" r:id="rId13"/>
    <p:sldId id="264" r:id="rId14"/>
  </p:sldIdLst>
  <p:sldSz cx="9144000" cy="5143500" type="screen16x9"/>
  <p:notesSz cx="6813550" cy="9945688"/>
  <p:embeddedFontLst>
    <p:embeddedFont>
      <p:font typeface="Cambria" pitchFamily="18" charset="0"/>
      <p:regular r:id="rId16"/>
      <p:bold r:id="rId17"/>
      <p:italic r:id="rId18"/>
      <p:boldItalic r:id="rId19"/>
    </p:embeddedFont>
    <p:embeddedFont>
      <p:font typeface="Tahoma" pitchFamily="34" charset="0"/>
      <p:regular r:id="rId20"/>
      <p:bold r:id="rId21"/>
    </p:embeddedFont>
    <p:embeddedFont>
      <p:font typeface="Palatino Linotype" pitchFamily="18" charset="0"/>
      <p:regular r:id="rId22"/>
      <p:bold r:id="rId23"/>
      <p:italic r:id="rId24"/>
      <p:boldItalic r:id="rId25"/>
    </p:embeddedFont>
    <p:embeddedFont>
      <p:font typeface="Verdana" pitchFamily="34" charset="0"/>
      <p:regular r:id="rId26"/>
      <p:bold r:id="rId27"/>
      <p:italic r:id="rId28"/>
      <p:boldItalic r:id="rId29"/>
    </p:embeddedFont>
    <p:embeddedFont>
      <p:font typeface="Calibri" pitchFamily="34" charset="0"/>
      <p:regular r:id="rId30"/>
      <p:bold r:id="rId31"/>
      <p:italic r:id="rId32"/>
      <p:boldItalic r:id="rId33"/>
    </p:embeddedFont>
    <p:embeddedFont>
      <p:font typeface="Century Gothic"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0yMxKHEJZYIizxFVCAgF5x/9X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877727B-EBC9-47B3-AA26-C435BAC88923}">
  <a:tblStyle styleId="{C877727B-EBC9-47B3-AA26-C435BAC8892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BF2"/>
          </a:solidFill>
        </a:fill>
      </a:tcStyle>
    </a:wholeTbl>
    <a:band1H>
      <a:tcTxStyle/>
      <a:tcStyle>
        <a:tcBdr/>
        <a:fill>
          <a:solidFill>
            <a:srgbClr val="D1D5E5"/>
          </a:solidFill>
        </a:fill>
      </a:tcStyle>
    </a:band1H>
    <a:band2H>
      <a:tcTxStyle/>
      <a:tcStyle>
        <a:tcBdr/>
      </a:tcStyle>
    </a:band2H>
    <a:band1V>
      <a:tcTxStyle/>
      <a:tcStyle>
        <a:tcBdr/>
        <a:fill>
          <a:solidFill>
            <a:srgbClr val="D1D5E5"/>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5" d="100"/>
          <a:sy n="95" d="100"/>
        </p:scale>
        <p:origin x="-44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 y="1"/>
            <a:ext cx="2952538" cy="497285"/>
          </a:xfrm>
          <a:prstGeom prst="rect">
            <a:avLst/>
          </a:prstGeom>
          <a:noFill/>
          <a:ln>
            <a:noFill/>
          </a:ln>
        </p:spPr>
        <p:txBody>
          <a:bodyPr spcFirstLastPara="1" wrap="square" lIns="91150" tIns="45575" rIns="91150" bIns="45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9435" y="1"/>
            <a:ext cx="2952538" cy="497285"/>
          </a:xfrm>
          <a:prstGeom prst="rect">
            <a:avLst/>
          </a:prstGeom>
          <a:noFill/>
          <a:ln>
            <a:noFill/>
          </a:ln>
        </p:spPr>
        <p:txBody>
          <a:bodyPr spcFirstLastPara="1" wrap="square" lIns="91150" tIns="45575" rIns="91150" bIns="45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0488" y="746125"/>
            <a:ext cx="6632575" cy="3730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1356" y="4724205"/>
            <a:ext cx="5450840" cy="4475560"/>
          </a:xfrm>
          <a:prstGeom prst="rect">
            <a:avLst/>
          </a:prstGeom>
          <a:noFill/>
          <a:ln>
            <a:noFill/>
          </a:ln>
        </p:spPr>
        <p:txBody>
          <a:bodyPr spcFirstLastPara="1" wrap="square" lIns="91150" tIns="45575" rIns="91150" bIns="4557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 y="9446679"/>
            <a:ext cx="2952538" cy="497285"/>
          </a:xfrm>
          <a:prstGeom prst="rect">
            <a:avLst/>
          </a:prstGeom>
          <a:noFill/>
          <a:ln>
            <a:noFill/>
          </a:ln>
        </p:spPr>
        <p:txBody>
          <a:bodyPr spcFirstLastPara="1" wrap="square" lIns="91150" tIns="45575" rIns="91150" bIns="45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9435" y="9446679"/>
            <a:ext cx="2952538" cy="497285"/>
          </a:xfrm>
          <a:prstGeom prst="rect">
            <a:avLst/>
          </a:prstGeom>
          <a:noFill/>
          <a:ln>
            <a:noFill/>
          </a:ln>
        </p:spPr>
        <p:txBody>
          <a:bodyPr spcFirstLastPara="1" wrap="square" lIns="91150" tIns="45575" rIns="91150" bIns="45575"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45328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3F276F-00C5-4BA6-8AD3-5FF30A954031}" type="slidenum">
              <a:rPr lang="ru-RU" smtClean="0"/>
              <a:pPr/>
              <a:t>1</a:t>
            </a:fld>
            <a:endParaRPr lang="ru-RU"/>
          </a:p>
        </p:txBody>
      </p:sp>
    </p:spTree>
    <p:extLst>
      <p:ext uri="{BB962C8B-B14F-4D97-AF65-F5344CB8AC3E}">
        <p14:creationId xmlns:p14="http://schemas.microsoft.com/office/powerpoint/2010/main" val="4264897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1356" y="4724205"/>
            <a:ext cx="5450840" cy="4475560"/>
          </a:xfrm>
          <a:prstGeom prst="rect">
            <a:avLst/>
          </a:prstGeom>
        </p:spPr>
        <p:txBody>
          <a:bodyPr spcFirstLastPara="1" wrap="square" lIns="91150" tIns="45575" rIns="91150" bIns="45575" anchor="t" anchorCtr="0">
            <a:noAutofit/>
          </a:bodyPr>
          <a:lstStyle/>
          <a:p>
            <a:pPr marL="0" lvl="0" indent="0" algn="l" rtl="0">
              <a:spcBef>
                <a:spcPts val="360"/>
              </a:spcBef>
              <a:spcAft>
                <a:spcPts val="0"/>
              </a:spcAft>
              <a:buNone/>
            </a:pPr>
            <a:endParaRPr/>
          </a:p>
        </p:txBody>
      </p:sp>
      <p:sp>
        <p:nvSpPr>
          <p:cNvPr id="103" name="Google Shape;103;p2:notes"/>
          <p:cNvSpPr>
            <a:spLocks noGrp="1" noRot="1" noChangeAspect="1"/>
          </p:cNvSpPr>
          <p:nvPr>
            <p:ph type="sldImg" idx="2"/>
          </p:nvPr>
        </p:nvSpPr>
        <p:spPr>
          <a:xfrm>
            <a:off x="90488" y="746125"/>
            <a:ext cx="6632575" cy="3730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1356" y="4724205"/>
            <a:ext cx="5450840" cy="4475560"/>
          </a:xfrm>
          <a:prstGeom prst="rect">
            <a:avLst/>
          </a:prstGeom>
        </p:spPr>
        <p:txBody>
          <a:bodyPr spcFirstLastPara="1" wrap="square" lIns="91150" tIns="45575" rIns="91150" bIns="45575" anchor="t" anchorCtr="0">
            <a:noAutofit/>
          </a:bodyPr>
          <a:lstStyle/>
          <a:p>
            <a:pPr marL="0" lvl="0" indent="0" algn="l" rtl="0">
              <a:spcBef>
                <a:spcPts val="360"/>
              </a:spcBef>
              <a:spcAft>
                <a:spcPts val="0"/>
              </a:spcAft>
              <a:buNone/>
            </a:pPr>
            <a:endParaRPr/>
          </a:p>
        </p:txBody>
      </p:sp>
      <p:sp>
        <p:nvSpPr>
          <p:cNvPr id="111" name="Google Shape;111;p3:notes"/>
          <p:cNvSpPr>
            <a:spLocks noGrp="1" noRot="1" noChangeAspect="1"/>
          </p:cNvSpPr>
          <p:nvPr>
            <p:ph type="sldImg" idx="2"/>
          </p:nvPr>
        </p:nvSpPr>
        <p:spPr>
          <a:xfrm>
            <a:off x="90488" y="746125"/>
            <a:ext cx="6632575" cy="3730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1356" y="4724205"/>
            <a:ext cx="5450840" cy="4475560"/>
          </a:xfrm>
          <a:prstGeom prst="rect">
            <a:avLst/>
          </a:prstGeom>
        </p:spPr>
        <p:txBody>
          <a:bodyPr spcFirstLastPara="1" wrap="square" lIns="91150" tIns="45575" rIns="91150" bIns="45575" anchor="t" anchorCtr="0">
            <a:noAutofit/>
          </a:bodyPr>
          <a:lstStyle/>
          <a:p>
            <a:pPr marL="0" lvl="0" indent="0" algn="l" rtl="0">
              <a:spcBef>
                <a:spcPts val="360"/>
              </a:spcBef>
              <a:spcAft>
                <a:spcPts val="0"/>
              </a:spcAft>
              <a:buNone/>
            </a:pPr>
            <a:endParaRPr/>
          </a:p>
        </p:txBody>
      </p:sp>
      <p:sp>
        <p:nvSpPr>
          <p:cNvPr id="120" name="Google Shape;120;p4:notes"/>
          <p:cNvSpPr>
            <a:spLocks noGrp="1" noRot="1" noChangeAspect="1"/>
          </p:cNvSpPr>
          <p:nvPr>
            <p:ph type="sldImg" idx="2"/>
          </p:nvPr>
        </p:nvSpPr>
        <p:spPr>
          <a:xfrm>
            <a:off x="90488" y="746125"/>
            <a:ext cx="6632575" cy="3730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1356" y="4724205"/>
            <a:ext cx="5450840" cy="4475560"/>
          </a:xfrm>
          <a:prstGeom prst="rect">
            <a:avLst/>
          </a:prstGeom>
          <a:noFill/>
          <a:ln>
            <a:noFill/>
          </a:ln>
        </p:spPr>
        <p:txBody>
          <a:bodyPr spcFirstLastPara="1" wrap="square" lIns="91150" tIns="45575" rIns="91150" bIns="45575" anchor="t" anchorCtr="0">
            <a:noAutofit/>
          </a:bodyPr>
          <a:lstStyle/>
          <a:p>
            <a:pPr marL="0" lvl="0" indent="0" algn="l" rtl="0">
              <a:lnSpc>
                <a:spcPct val="100000"/>
              </a:lnSpc>
              <a:spcBef>
                <a:spcPts val="360"/>
              </a:spcBef>
              <a:spcAft>
                <a:spcPts val="0"/>
              </a:spcAft>
              <a:buSzPts val="1400"/>
              <a:buNone/>
            </a:pPr>
            <a:endParaRPr dirty="0"/>
          </a:p>
        </p:txBody>
      </p:sp>
      <p:sp>
        <p:nvSpPr>
          <p:cNvPr id="111" name="Google Shape;111;p3:notes"/>
          <p:cNvSpPr>
            <a:spLocks noGrp="1" noRot="1" noChangeAspect="1"/>
          </p:cNvSpPr>
          <p:nvPr>
            <p:ph type="sldImg" idx="2"/>
          </p:nvPr>
        </p:nvSpPr>
        <p:spPr>
          <a:xfrm>
            <a:off x="90488" y="746125"/>
            <a:ext cx="6632575" cy="3730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1356" y="4724205"/>
            <a:ext cx="5450840" cy="4475560"/>
          </a:xfrm>
          <a:prstGeom prst="rect">
            <a:avLst/>
          </a:prstGeom>
          <a:noFill/>
          <a:ln>
            <a:noFill/>
          </a:ln>
        </p:spPr>
        <p:txBody>
          <a:bodyPr spcFirstLastPara="1" wrap="square" lIns="91150" tIns="45575" rIns="91150" bIns="45575" anchor="t" anchorCtr="0">
            <a:noAutofit/>
          </a:bodyPr>
          <a:lstStyle/>
          <a:p>
            <a:pPr marL="0" lvl="0" indent="0" algn="l" rtl="0">
              <a:lnSpc>
                <a:spcPct val="100000"/>
              </a:lnSpc>
              <a:spcBef>
                <a:spcPts val="360"/>
              </a:spcBef>
              <a:spcAft>
                <a:spcPts val="0"/>
              </a:spcAft>
              <a:buSzPts val="1400"/>
              <a:buNone/>
            </a:pPr>
            <a:endParaRPr dirty="0"/>
          </a:p>
        </p:txBody>
      </p:sp>
      <p:sp>
        <p:nvSpPr>
          <p:cNvPr id="111" name="Google Shape;111;p3:notes"/>
          <p:cNvSpPr>
            <a:spLocks noGrp="1" noRot="1" noChangeAspect="1"/>
          </p:cNvSpPr>
          <p:nvPr>
            <p:ph type="sldImg" idx="2"/>
          </p:nvPr>
        </p:nvSpPr>
        <p:spPr>
          <a:xfrm>
            <a:off x="90488" y="746125"/>
            <a:ext cx="6632575" cy="3730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1356" y="4724205"/>
            <a:ext cx="5450840" cy="4475560"/>
          </a:xfrm>
          <a:prstGeom prst="rect">
            <a:avLst/>
          </a:prstGeom>
        </p:spPr>
        <p:txBody>
          <a:bodyPr spcFirstLastPara="1" wrap="square" lIns="91150" tIns="45575" rIns="91150" bIns="45575" anchor="t" anchorCtr="0">
            <a:noAutofit/>
          </a:bodyPr>
          <a:lstStyle/>
          <a:p>
            <a:pPr marL="0" lvl="0" indent="0" algn="l" rtl="0">
              <a:spcBef>
                <a:spcPts val="360"/>
              </a:spcBef>
              <a:spcAft>
                <a:spcPts val="0"/>
              </a:spcAft>
              <a:buNone/>
            </a:pPr>
            <a:endParaRPr dirty="0"/>
          </a:p>
        </p:txBody>
      </p:sp>
      <p:sp>
        <p:nvSpPr>
          <p:cNvPr id="137" name="Google Shape;137;p6:notes"/>
          <p:cNvSpPr>
            <a:spLocks noGrp="1" noRot="1" noChangeAspect="1"/>
          </p:cNvSpPr>
          <p:nvPr>
            <p:ph type="sldImg" idx="2"/>
          </p:nvPr>
        </p:nvSpPr>
        <p:spPr>
          <a:xfrm>
            <a:off x="90488" y="746125"/>
            <a:ext cx="6632575" cy="3730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3190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1356" y="4724205"/>
            <a:ext cx="5450840" cy="4475560"/>
          </a:xfrm>
          <a:prstGeom prst="rect">
            <a:avLst/>
          </a:prstGeom>
        </p:spPr>
        <p:txBody>
          <a:bodyPr spcFirstLastPara="1" wrap="square" lIns="91150" tIns="45575" rIns="91150" bIns="45575" anchor="t" anchorCtr="0">
            <a:noAutofit/>
          </a:bodyPr>
          <a:lstStyle/>
          <a:p>
            <a:pPr marL="0" lvl="0" indent="0" algn="l" rtl="0">
              <a:spcBef>
                <a:spcPts val="360"/>
              </a:spcBef>
              <a:spcAft>
                <a:spcPts val="0"/>
              </a:spcAft>
              <a:buNone/>
            </a:pPr>
            <a:endParaRPr/>
          </a:p>
        </p:txBody>
      </p:sp>
      <p:sp>
        <p:nvSpPr>
          <p:cNvPr id="144" name="Google Shape;144;p7:notes"/>
          <p:cNvSpPr>
            <a:spLocks noGrp="1" noRot="1" noChangeAspect="1"/>
          </p:cNvSpPr>
          <p:nvPr>
            <p:ph type="sldImg" idx="2"/>
          </p:nvPr>
        </p:nvSpPr>
        <p:spPr>
          <a:xfrm>
            <a:off x="90488" y="746125"/>
            <a:ext cx="6632575" cy="3730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1356" y="4724205"/>
            <a:ext cx="5450840" cy="4475560"/>
          </a:xfrm>
          <a:prstGeom prst="rect">
            <a:avLst/>
          </a:prstGeom>
        </p:spPr>
        <p:txBody>
          <a:bodyPr spcFirstLastPara="1" wrap="square" lIns="91150" tIns="45575" rIns="91150" bIns="45575" anchor="t" anchorCtr="0">
            <a:noAutofit/>
          </a:bodyPr>
          <a:lstStyle/>
          <a:p>
            <a:pPr marL="0" lvl="0" indent="0" algn="l" rtl="0">
              <a:spcBef>
                <a:spcPts val="360"/>
              </a:spcBef>
              <a:spcAft>
                <a:spcPts val="0"/>
              </a:spcAft>
              <a:buNone/>
            </a:pPr>
            <a:endParaRPr/>
          </a:p>
        </p:txBody>
      </p:sp>
      <p:sp>
        <p:nvSpPr>
          <p:cNvPr id="151" name="Google Shape;151;p8:notes"/>
          <p:cNvSpPr>
            <a:spLocks noGrp="1" noRot="1" noChangeAspect="1"/>
          </p:cNvSpPr>
          <p:nvPr>
            <p:ph type="sldImg" idx="2"/>
          </p:nvPr>
        </p:nvSpPr>
        <p:spPr>
          <a:xfrm>
            <a:off x="90488" y="746125"/>
            <a:ext cx="6632575" cy="3730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7"/>
        <p:cNvGrpSpPr/>
        <p:nvPr/>
      </p:nvGrpSpPr>
      <p:grpSpPr>
        <a:xfrm>
          <a:off x="0" y="0"/>
          <a:ext cx="0" cy="0"/>
          <a:chOff x="0" y="0"/>
          <a:chExt cx="0" cy="0"/>
        </a:xfrm>
      </p:grpSpPr>
      <p:sp>
        <p:nvSpPr>
          <p:cNvPr id="18" name="Google Shape;18;p10"/>
          <p:cNvSpPr txBox="1">
            <a:spLocks noGrp="1"/>
          </p:cNvSpPr>
          <p:nvPr>
            <p:ph type="dt" idx="10"/>
          </p:nvPr>
        </p:nvSpPr>
        <p:spPr>
          <a:xfrm>
            <a:off x="6362701" y="4767263"/>
            <a:ext cx="2085975" cy="273844"/>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658813" y="4767263"/>
            <a:ext cx="2847975" cy="273844"/>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543926" y="4767263"/>
            <a:ext cx="561975" cy="273844"/>
          </a:xfrm>
          <a:prstGeom prst="rect">
            <a:avLst/>
          </a:prstGeom>
          <a:noFill/>
          <a:ln>
            <a:noFill/>
          </a:ln>
        </p:spPr>
        <p:txBody>
          <a:bodyPr spcFirstLastPara="1" wrap="square" lIns="27425" tIns="45700" rIns="45700" bIns="45700" anchor="ctr" anchorCtr="0">
            <a:noAutofit/>
          </a:bodyPr>
          <a:lstStyle>
            <a:lvl1pPr marL="0" marR="0" lvl="0"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1pPr>
            <a:lvl2pPr marL="0" marR="0" lvl="1"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2pPr>
            <a:lvl3pPr marL="0" marR="0" lvl="2"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3pPr>
            <a:lvl4pPr marL="0" marR="0" lvl="3"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4pPr>
            <a:lvl5pPr marL="0" marR="0" lvl="4"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5pPr>
            <a:lvl6pPr marL="0" marR="0" lvl="5"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6pPr>
            <a:lvl7pPr marL="0" marR="0" lvl="6"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7pPr>
            <a:lvl8pPr marL="0" marR="0" lvl="7"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8pPr>
            <a:lvl9pPr marL="0" marR="0" lvl="8"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ru-RU"/>
              <a:pPr marL="0" lvl="0" indent="0" algn="l" rtl="0">
                <a:spcBef>
                  <a:spcPts val="0"/>
                </a:spcBef>
                <a:spcAft>
                  <a:spcPts val="0"/>
                </a:spcAft>
                <a:buNone/>
              </a:pPr>
              <a:t>‹#›</a:t>
            </a:fld>
            <a:endParaRPr/>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457200" y="0"/>
            <a:ext cx="8229600" cy="1200150"/>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a:endParaRPr/>
          </a:p>
        </p:txBody>
      </p:sp>
      <p:sp>
        <p:nvSpPr>
          <p:cNvPr id="79" name="Google Shape;79;p19"/>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80" name="Google Shape;80;p19"/>
          <p:cNvSpPr txBox="1">
            <a:spLocks noGrp="1"/>
          </p:cNvSpPr>
          <p:nvPr>
            <p:ph type="dt" idx="10"/>
          </p:nvPr>
        </p:nvSpPr>
        <p:spPr>
          <a:xfrm>
            <a:off x="6362701" y="4767263"/>
            <a:ext cx="2085975" cy="273844"/>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9"/>
          <p:cNvSpPr txBox="1">
            <a:spLocks noGrp="1"/>
          </p:cNvSpPr>
          <p:nvPr>
            <p:ph type="ftr" idx="11"/>
          </p:nvPr>
        </p:nvSpPr>
        <p:spPr>
          <a:xfrm>
            <a:off x="658813" y="4767263"/>
            <a:ext cx="2847975" cy="273844"/>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sldNum" idx="12"/>
          </p:nvPr>
        </p:nvSpPr>
        <p:spPr>
          <a:xfrm>
            <a:off x="8543926" y="4767263"/>
            <a:ext cx="561975" cy="273844"/>
          </a:xfrm>
          <a:prstGeom prst="rect">
            <a:avLst/>
          </a:prstGeom>
          <a:noFill/>
          <a:ln>
            <a:noFill/>
          </a:ln>
        </p:spPr>
        <p:txBody>
          <a:bodyPr spcFirstLastPara="1" wrap="square" lIns="27425" tIns="45700" rIns="45700" bIns="45700" anchor="ctr" anchorCtr="0">
            <a:noAutofit/>
          </a:bodyPr>
          <a:lstStyle>
            <a:lvl1pPr marL="0" marR="0" lvl="0"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1pPr>
            <a:lvl2pPr marL="0" marR="0" lvl="1"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2pPr>
            <a:lvl3pPr marL="0" marR="0" lvl="2"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3pPr>
            <a:lvl4pPr marL="0" marR="0" lvl="3"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4pPr>
            <a:lvl5pPr marL="0" marR="0" lvl="4"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5pPr>
            <a:lvl6pPr marL="0" marR="0" lvl="5"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6pPr>
            <a:lvl7pPr marL="0" marR="0" lvl="6"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7pPr>
            <a:lvl8pPr marL="0" marR="0" lvl="7"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8pPr>
            <a:lvl9pPr marL="0" marR="0" lvl="8"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ru-RU"/>
              <a:pPr marL="0" lvl="0" indent="0" algn="l" rtl="0">
                <a:spcBef>
                  <a:spcPts val="0"/>
                </a:spcBef>
                <a:spcAft>
                  <a:spcPts val="0"/>
                </a:spcAft>
                <a:buNone/>
              </a:pPr>
              <a:t>‹#›</a:t>
            </a:fld>
            <a:endParaRPr/>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a:endParaRPr/>
          </a:p>
        </p:txBody>
      </p:sp>
      <p:sp>
        <p:nvSpPr>
          <p:cNvPr id="85" name="Google Shape;85;p20"/>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86" name="Google Shape;86;p20"/>
          <p:cNvSpPr txBox="1">
            <a:spLocks noGrp="1"/>
          </p:cNvSpPr>
          <p:nvPr>
            <p:ph type="dt" idx="10"/>
          </p:nvPr>
        </p:nvSpPr>
        <p:spPr>
          <a:xfrm>
            <a:off x="6362701" y="4767263"/>
            <a:ext cx="2085975" cy="273844"/>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0"/>
          <p:cNvSpPr txBox="1">
            <a:spLocks noGrp="1"/>
          </p:cNvSpPr>
          <p:nvPr>
            <p:ph type="ftr" idx="11"/>
          </p:nvPr>
        </p:nvSpPr>
        <p:spPr>
          <a:xfrm>
            <a:off x="658813" y="4767263"/>
            <a:ext cx="2847975" cy="273844"/>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0"/>
          <p:cNvSpPr txBox="1">
            <a:spLocks noGrp="1"/>
          </p:cNvSpPr>
          <p:nvPr>
            <p:ph type="sldNum" idx="12"/>
          </p:nvPr>
        </p:nvSpPr>
        <p:spPr>
          <a:xfrm>
            <a:off x="8543926" y="4767263"/>
            <a:ext cx="561975" cy="273844"/>
          </a:xfrm>
          <a:prstGeom prst="rect">
            <a:avLst/>
          </a:prstGeom>
          <a:noFill/>
          <a:ln>
            <a:noFill/>
          </a:ln>
        </p:spPr>
        <p:txBody>
          <a:bodyPr spcFirstLastPara="1" wrap="square" lIns="27425" tIns="45700" rIns="45700" bIns="45700" anchor="ctr" anchorCtr="0">
            <a:noAutofit/>
          </a:bodyPr>
          <a:lstStyle>
            <a:lvl1pPr marL="0" marR="0" lvl="0"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1pPr>
            <a:lvl2pPr marL="0" marR="0" lvl="1"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2pPr>
            <a:lvl3pPr marL="0" marR="0" lvl="2"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3pPr>
            <a:lvl4pPr marL="0" marR="0" lvl="3"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4pPr>
            <a:lvl5pPr marL="0" marR="0" lvl="4"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5pPr>
            <a:lvl6pPr marL="0" marR="0" lvl="5"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6pPr>
            <a:lvl7pPr marL="0" marR="0" lvl="6"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7pPr>
            <a:lvl8pPr marL="0" marR="0" lvl="7"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8pPr>
            <a:lvl9pPr marL="0" marR="0" lvl="8"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ru-RU"/>
              <a:pPr marL="0" lvl="0" indent="0" algn="l" rtl="0">
                <a:spcBef>
                  <a:spcPts val="0"/>
                </a:spcBef>
                <a:spcAft>
                  <a:spcPts val="0"/>
                </a:spcAft>
                <a:buNone/>
              </a:pPr>
              <a:t>‹#›</a:t>
            </a:fld>
            <a:endParaRPr/>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457200" y="0"/>
            <a:ext cx="8229600" cy="1200150"/>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30200" algn="l">
              <a:spcBef>
                <a:spcPts val="320"/>
              </a:spcBef>
              <a:spcAft>
                <a:spcPts val="0"/>
              </a:spcAft>
              <a:buClr>
                <a:srgbClr val="7F7F7F"/>
              </a:buClr>
              <a:buSzPts val="1600"/>
              <a:buChar char="•"/>
              <a:defRPr/>
            </a:lvl5pPr>
            <a:lvl6pPr marL="2743200" lvl="5" indent="-330200" algn="l">
              <a:spcBef>
                <a:spcPts val="320"/>
              </a:spcBef>
              <a:spcAft>
                <a:spcPts val="0"/>
              </a:spcAft>
              <a:buClr>
                <a:srgbClr val="7F7F7F"/>
              </a:buClr>
              <a:buSzPts val="1600"/>
              <a:buChar char="o"/>
              <a:defRPr/>
            </a:lvl6pPr>
            <a:lvl7pPr marL="3200400" lvl="6" indent="-330200" algn="l">
              <a:spcBef>
                <a:spcPts val="320"/>
              </a:spcBef>
              <a:spcAft>
                <a:spcPts val="0"/>
              </a:spcAft>
              <a:buClr>
                <a:srgbClr val="7F7F7F"/>
              </a:buClr>
              <a:buSzPts val="1600"/>
              <a:buChar char="•"/>
              <a:defRPr/>
            </a:lvl7pPr>
            <a:lvl8pPr marL="3657600" lvl="7" indent="-330200" algn="l">
              <a:spcBef>
                <a:spcPts val="320"/>
              </a:spcBef>
              <a:spcAft>
                <a:spcPts val="0"/>
              </a:spcAft>
              <a:buClr>
                <a:srgbClr val="7F7F7F"/>
              </a:buClr>
              <a:buSzPts val="1600"/>
              <a:buChar char="o"/>
              <a:defRPr/>
            </a:lvl8pPr>
            <a:lvl9pPr marL="4114800" lvl="8" indent="-330200" algn="l">
              <a:spcBef>
                <a:spcPts val="320"/>
              </a:spcBef>
              <a:spcAft>
                <a:spcPts val="0"/>
              </a:spcAft>
              <a:buClr>
                <a:srgbClr val="7F7F7F"/>
              </a:buClr>
              <a:buSzPts val="1600"/>
              <a:buFont typeface="Arial"/>
              <a:buChar char="•"/>
              <a:defRPr/>
            </a:lvl9pPr>
          </a:lstStyle>
          <a:p>
            <a:endParaRPr/>
          </a:p>
        </p:txBody>
      </p:sp>
      <p:sp>
        <p:nvSpPr>
          <p:cNvPr id="24" name="Google Shape;24;p11"/>
          <p:cNvSpPr txBox="1">
            <a:spLocks noGrp="1"/>
          </p:cNvSpPr>
          <p:nvPr>
            <p:ph type="dt" idx="10"/>
          </p:nvPr>
        </p:nvSpPr>
        <p:spPr>
          <a:xfrm>
            <a:off x="6362701" y="4767263"/>
            <a:ext cx="2085975" cy="273844"/>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658813" y="4767263"/>
            <a:ext cx="2847975" cy="273844"/>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8543926" y="4767263"/>
            <a:ext cx="561975" cy="273844"/>
          </a:xfrm>
          <a:prstGeom prst="rect">
            <a:avLst/>
          </a:prstGeom>
          <a:noFill/>
          <a:ln>
            <a:noFill/>
          </a:ln>
        </p:spPr>
        <p:txBody>
          <a:bodyPr spcFirstLastPara="1" wrap="square" lIns="27425" tIns="45700" rIns="45700" bIns="45700" anchor="ctr" anchorCtr="0">
            <a:noAutofit/>
          </a:bodyPr>
          <a:lstStyle>
            <a:lvl1pPr marL="0" marR="0" lvl="0"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1pPr>
            <a:lvl2pPr marL="0" marR="0" lvl="1"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2pPr>
            <a:lvl3pPr marL="0" marR="0" lvl="2"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3pPr>
            <a:lvl4pPr marL="0" marR="0" lvl="3"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4pPr>
            <a:lvl5pPr marL="0" marR="0" lvl="4"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5pPr>
            <a:lvl6pPr marL="0" marR="0" lvl="5"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6pPr>
            <a:lvl7pPr marL="0" marR="0" lvl="6"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7pPr>
            <a:lvl8pPr marL="0" marR="0" lvl="7"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8pPr>
            <a:lvl9pPr marL="0" marR="0" lvl="8"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ru-RU"/>
              <a:pPr marL="0" lvl="0" indent="0" algn="l" rtl="0">
                <a:spcBef>
                  <a:spcPts val="0"/>
                </a:spcBef>
                <a:spcAft>
                  <a:spcPts val="0"/>
                </a:spcAft>
                <a:buNone/>
              </a:pPr>
              <a:t>‹#›</a:t>
            </a:fld>
            <a:endParaRPr/>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27"/>
        <p:cNvGrpSpPr/>
        <p:nvPr/>
      </p:nvGrpSpPr>
      <p:grpSpPr>
        <a:xfrm>
          <a:off x="0" y="0"/>
          <a:ext cx="0" cy="0"/>
          <a:chOff x="0" y="0"/>
          <a:chExt cx="0" cy="0"/>
        </a:xfrm>
      </p:grpSpPr>
      <p:sp>
        <p:nvSpPr>
          <p:cNvPr id="28" name="Google Shape;28;p12"/>
          <p:cNvSpPr txBox="1">
            <a:spLocks noGrp="1"/>
          </p:cNvSpPr>
          <p:nvPr>
            <p:ph type="ctrTitle"/>
          </p:nvPr>
        </p:nvSpPr>
        <p:spPr>
          <a:xfrm>
            <a:off x="685800" y="457201"/>
            <a:ext cx="7772400" cy="32004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8000"/>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a:endParaRPr/>
          </a:p>
        </p:txBody>
      </p:sp>
      <p:sp>
        <p:nvSpPr>
          <p:cNvPr id="29" name="Google Shape;29;p12"/>
          <p:cNvSpPr txBox="1">
            <a:spLocks noGrp="1"/>
          </p:cNvSpPr>
          <p:nvPr>
            <p:ph type="subTitle" idx="1"/>
          </p:nvPr>
        </p:nvSpPr>
        <p:spPr>
          <a:xfrm>
            <a:off x="1371600" y="3714750"/>
            <a:ext cx="6400800" cy="9144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rgbClr val="888888"/>
              </a:buClr>
              <a:buSzPts val="2400"/>
              <a:buNone/>
              <a:defRPr sz="2400">
                <a:solidFill>
                  <a:srgbClr val="888888"/>
                </a:solidFill>
              </a:defRPr>
            </a:lvl1pPr>
            <a:lvl2pPr lvl="1" algn="ctr">
              <a:spcBef>
                <a:spcPts val="320"/>
              </a:spcBef>
              <a:spcAft>
                <a:spcPts val="0"/>
              </a:spcAft>
              <a:buClr>
                <a:srgbClr val="888888"/>
              </a:buClr>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sp>
        <p:nvSpPr>
          <p:cNvPr id="30" name="Google Shape;30;p12"/>
          <p:cNvSpPr txBox="1">
            <a:spLocks noGrp="1"/>
          </p:cNvSpPr>
          <p:nvPr>
            <p:ph type="dt" idx="10"/>
          </p:nvPr>
        </p:nvSpPr>
        <p:spPr>
          <a:xfrm>
            <a:off x="6362701" y="4767263"/>
            <a:ext cx="2085975" cy="273844"/>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658813" y="4767263"/>
            <a:ext cx="2847975" cy="273844"/>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8543926" y="4767263"/>
            <a:ext cx="561975" cy="273844"/>
          </a:xfrm>
          <a:prstGeom prst="rect">
            <a:avLst/>
          </a:prstGeom>
          <a:noFill/>
          <a:ln>
            <a:noFill/>
          </a:ln>
        </p:spPr>
        <p:txBody>
          <a:bodyPr spcFirstLastPara="1" wrap="square" lIns="27425" tIns="45700" rIns="45700" bIns="45700" anchor="ctr" anchorCtr="0">
            <a:noAutofit/>
          </a:bodyPr>
          <a:lstStyle>
            <a:lvl1pPr marL="0" marR="0" lvl="0"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1pPr>
            <a:lvl2pPr marL="0" marR="0" lvl="1"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2pPr>
            <a:lvl3pPr marL="0" marR="0" lvl="2"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3pPr>
            <a:lvl4pPr marL="0" marR="0" lvl="3"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4pPr>
            <a:lvl5pPr marL="0" marR="0" lvl="4"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5pPr>
            <a:lvl6pPr marL="0" marR="0" lvl="5"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6pPr>
            <a:lvl7pPr marL="0" marR="0" lvl="6"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7pPr>
            <a:lvl8pPr marL="0" marR="0" lvl="7"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8pPr>
            <a:lvl9pPr marL="0" marR="0" lvl="8"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ru-RU"/>
              <a:pPr marL="0" lvl="0" indent="0" algn="l" rtl="0">
                <a:spcBef>
                  <a:spcPts val="0"/>
                </a:spcBef>
                <a:spcAft>
                  <a:spcPts val="0"/>
                </a:spcAft>
                <a:buNone/>
              </a:pPr>
              <a:t>‹#›</a:t>
            </a:fld>
            <a:endParaRPr/>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3"/>
        <p:cNvGrpSpPr/>
        <p:nvPr/>
      </p:nvGrpSpPr>
      <p:grpSpPr>
        <a:xfrm>
          <a:off x="0" y="0"/>
          <a:ext cx="0" cy="0"/>
          <a:chOff x="0" y="0"/>
          <a:chExt cx="0" cy="0"/>
        </a:xfrm>
      </p:grpSpPr>
      <p:sp>
        <p:nvSpPr>
          <p:cNvPr id="34" name="Google Shape;34;p13"/>
          <p:cNvSpPr/>
          <p:nvPr/>
        </p:nvSpPr>
        <p:spPr>
          <a:xfrm>
            <a:off x="4495800" y="2943225"/>
            <a:ext cx="84138" cy="63104"/>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 name="Google Shape;35;p13"/>
          <p:cNvSpPr/>
          <p:nvPr/>
        </p:nvSpPr>
        <p:spPr>
          <a:xfrm>
            <a:off x="4695825" y="2943225"/>
            <a:ext cx="84138" cy="63104"/>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6" name="Google Shape;36;p13"/>
          <p:cNvSpPr/>
          <p:nvPr/>
        </p:nvSpPr>
        <p:spPr>
          <a:xfrm>
            <a:off x="4297364" y="2943225"/>
            <a:ext cx="84137" cy="63104"/>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7" name="Google Shape;37;p13"/>
          <p:cNvSpPr txBox="1">
            <a:spLocks noGrp="1"/>
          </p:cNvSpPr>
          <p:nvPr>
            <p:ph type="title"/>
          </p:nvPr>
        </p:nvSpPr>
        <p:spPr>
          <a:xfrm>
            <a:off x="722313" y="1028701"/>
            <a:ext cx="7772400" cy="1878806"/>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4800"/>
              <a:buFont typeface="Arial"/>
              <a:buNone/>
              <a:defRPr sz="4800">
                <a:solidFill>
                  <a:schemeClr val="dk2"/>
                </a:solidFill>
                <a:latin typeface="Arial"/>
                <a:ea typeface="Arial"/>
                <a:cs typeface="Arial"/>
                <a:sym typeface="Arial"/>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722313" y="3051573"/>
            <a:ext cx="7772400" cy="848915"/>
          </a:xfrm>
          <a:prstGeom prst="rect">
            <a:avLst/>
          </a:prstGeom>
          <a:noFill/>
          <a:ln>
            <a:noFill/>
          </a:ln>
        </p:spPr>
        <p:txBody>
          <a:bodyPr spcFirstLastPara="1" wrap="square" lIns="91425" tIns="45700" rIns="91425" bIns="45700" anchor="t" anchorCtr="0">
            <a:noAutofit/>
          </a:bodyPr>
          <a:lstStyle>
            <a:lvl1pPr marL="457200" lvl="0" indent="-228600" algn="ctr">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9" name="Google Shape;39;p13"/>
          <p:cNvSpPr txBox="1">
            <a:spLocks noGrp="1"/>
          </p:cNvSpPr>
          <p:nvPr>
            <p:ph type="dt" idx="10"/>
          </p:nvPr>
        </p:nvSpPr>
        <p:spPr>
          <a:xfrm>
            <a:off x="6362701" y="4767263"/>
            <a:ext cx="2085975" cy="273844"/>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3"/>
          <p:cNvSpPr txBox="1">
            <a:spLocks noGrp="1"/>
          </p:cNvSpPr>
          <p:nvPr>
            <p:ph type="ftr" idx="11"/>
          </p:nvPr>
        </p:nvSpPr>
        <p:spPr>
          <a:xfrm>
            <a:off x="658813" y="4767263"/>
            <a:ext cx="2847975" cy="273844"/>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3"/>
          <p:cNvSpPr txBox="1">
            <a:spLocks noGrp="1"/>
          </p:cNvSpPr>
          <p:nvPr>
            <p:ph type="sldNum" idx="12"/>
          </p:nvPr>
        </p:nvSpPr>
        <p:spPr>
          <a:xfrm>
            <a:off x="8543926" y="4767263"/>
            <a:ext cx="561975" cy="273844"/>
          </a:xfrm>
          <a:prstGeom prst="rect">
            <a:avLst/>
          </a:prstGeom>
          <a:noFill/>
          <a:ln>
            <a:noFill/>
          </a:ln>
        </p:spPr>
        <p:txBody>
          <a:bodyPr spcFirstLastPara="1" wrap="square" lIns="27425" tIns="45700" rIns="45700" bIns="45700" anchor="ctr" anchorCtr="0">
            <a:noAutofit/>
          </a:bodyPr>
          <a:lstStyle>
            <a:lvl1pPr marL="0" marR="0" lvl="0"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1pPr>
            <a:lvl2pPr marL="0" marR="0" lvl="1"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2pPr>
            <a:lvl3pPr marL="0" marR="0" lvl="2"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3pPr>
            <a:lvl4pPr marL="0" marR="0" lvl="3"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4pPr>
            <a:lvl5pPr marL="0" marR="0" lvl="4"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5pPr>
            <a:lvl6pPr marL="0" marR="0" lvl="5"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6pPr>
            <a:lvl7pPr marL="0" marR="0" lvl="6"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7pPr>
            <a:lvl8pPr marL="0" marR="0" lvl="7"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8pPr>
            <a:lvl9pPr marL="0" marR="0" lvl="8"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ru-RU"/>
              <a:pPr marL="0" lvl="0" indent="0" algn="l" rtl="0">
                <a:spcBef>
                  <a:spcPts val="0"/>
                </a:spcBef>
                <a:spcAft>
                  <a:spcPts val="0"/>
                </a:spcAft>
                <a:buNone/>
              </a:pPr>
              <a:t>‹#›</a:t>
            </a:fld>
            <a:endParaRPr/>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457200" y="0"/>
            <a:ext cx="8229600" cy="1200150"/>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7F7F7F"/>
              </a:buClr>
              <a:buSzPts val="2400"/>
              <a:buChar char="•"/>
              <a:defRPr sz="2400"/>
            </a:lvl1pPr>
            <a:lvl2pPr marL="914400" lvl="1" indent="-330200" algn="l">
              <a:spcBef>
                <a:spcPts val="320"/>
              </a:spcBef>
              <a:spcAft>
                <a:spcPts val="0"/>
              </a:spcAft>
              <a:buClr>
                <a:srgbClr val="7F7F7F"/>
              </a:buClr>
              <a:buSzPts val="1600"/>
              <a:buChar char="o"/>
              <a:defRPr sz="1600"/>
            </a:lvl2pPr>
            <a:lvl3pPr marL="1371600" lvl="2" indent="-330200" algn="l">
              <a:spcBef>
                <a:spcPts val="320"/>
              </a:spcBef>
              <a:spcAft>
                <a:spcPts val="0"/>
              </a:spcAft>
              <a:buClr>
                <a:srgbClr val="7F7F7F"/>
              </a:buClr>
              <a:buSzPts val="1600"/>
              <a:buChar char="•"/>
              <a:defRPr sz="1600"/>
            </a:lvl3pPr>
            <a:lvl4pPr marL="1828800" lvl="3" indent="-330200" algn="l">
              <a:spcBef>
                <a:spcPts val="320"/>
              </a:spcBef>
              <a:spcAft>
                <a:spcPts val="0"/>
              </a:spcAft>
              <a:buClr>
                <a:srgbClr val="7F7F7F"/>
              </a:buClr>
              <a:buSzPts val="1600"/>
              <a:buChar char="o"/>
              <a:defRPr sz="1600"/>
            </a:lvl4pPr>
            <a:lvl5pPr marL="2286000" lvl="4" indent="-330200" algn="l">
              <a:spcBef>
                <a:spcPts val="320"/>
              </a:spcBef>
              <a:spcAft>
                <a:spcPts val="0"/>
              </a:spcAft>
              <a:buClr>
                <a:srgbClr val="7F7F7F"/>
              </a:buClr>
              <a:buSzPts val="1600"/>
              <a:buChar char="•"/>
              <a:defRPr sz="1600"/>
            </a:lvl5pPr>
            <a:lvl6pPr marL="2743200" lvl="5" indent="-330200" algn="l">
              <a:spcBef>
                <a:spcPts val="320"/>
              </a:spcBef>
              <a:spcAft>
                <a:spcPts val="0"/>
              </a:spcAft>
              <a:buClr>
                <a:srgbClr val="7F7F7F"/>
              </a:buClr>
              <a:buSzPts val="1600"/>
              <a:buChar char="o"/>
              <a:defRPr sz="1600"/>
            </a:lvl6pPr>
            <a:lvl7pPr marL="3200400" lvl="6" indent="-330200" algn="l">
              <a:spcBef>
                <a:spcPts val="320"/>
              </a:spcBef>
              <a:spcAft>
                <a:spcPts val="0"/>
              </a:spcAft>
              <a:buClr>
                <a:srgbClr val="7F7F7F"/>
              </a:buClr>
              <a:buSzPts val="1600"/>
              <a:buChar char="•"/>
              <a:defRPr sz="1600"/>
            </a:lvl7pPr>
            <a:lvl8pPr marL="3657600" lvl="7" indent="-330200" algn="l">
              <a:spcBef>
                <a:spcPts val="320"/>
              </a:spcBef>
              <a:spcAft>
                <a:spcPts val="0"/>
              </a:spcAft>
              <a:buClr>
                <a:srgbClr val="7F7F7F"/>
              </a:buClr>
              <a:buSzPts val="1600"/>
              <a:buChar char="o"/>
              <a:defRPr sz="1600"/>
            </a:lvl8pPr>
            <a:lvl9pPr marL="4114800" lvl="8" indent="-330200" algn="l">
              <a:spcBef>
                <a:spcPts val="320"/>
              </a:spcBef>
              <a:spcAft>
                <a:spcPts val="0"/>
              </a:spcAft>
              <a:buClr>
                <a:srgbClr val="7F7F7F"/>
              </a:buClr>
              <a:buSzPts val="1600"/>
              <a:buChar char="•"/>
              <a:defRPr sz="1600"/>
            </a:lvl9pPr>
          </a:lstStyle>
          <a:p>
            <a:endParaRPr/>
          </a:p>
        </p:txBody>
      </p:sp>
      <p:sp>
        <p:nvSpPr>
          <p:cNvPr id="45" name="Google Shape;45;p14"/>
          <p:cNvSpPr txBox="1">
            <a:spLocks noGrp="1"/>
          </p:cNvSpPr>
          <p:nvPr>
            <p:ph type="body" idx="2"/>
          </p:nvPr>
        </p:nvSpPr>
        <p:spPr>
          <a:xfrm>
            <a:off x="365760" y="1200150"/>
            <a:ext cx="4041648" cy="339471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46" name="Google Shape;46;p14"/>
          <p:cNvSpPr txBox="1">
            <a:spLocks noGrp="1"/>
          </p:cNvSpPr>
          <p:nvPr>
            <p:ph type="dt" idx="10"/>
          </p:nvPr>
        </p:nvSpPr>
        <p:spPr>
          <a:xfrm>
            <a:off x="6362701" y="4767263"/>
            <a:ext cx="2085975" cy="273844"/>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658813" y="4767263"/>
            <a:ext cx="2847975" cy="273844"/>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8543926" y="4767263"/>
            <a:ext cx="561975" cy="273844"/>
          </a:xfrm>
          <a:prstGeom prst="rect">
            <a:avLst/>
          </a:prstGeom>
          <a:noFill/>
          <a:ln>
            <a:noFill/>
          </a:ln>
        </p:spPr>
        <p:txBody>
          <a:bodyPr spcFirstLastPara="1" wrap="square" lIns="27425" tIns="45700" rIns="45700" bIns="45700" anchor="ctr" anchorCtr="0">
            <a:noAutofit/>
          </a:bodyPr>
          <a:lstStyle>
            <a:lvl1pPr marL="0" marR="0" lvl="0"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1pPr>
            <a:lvl2pPr marL="0" marR="0" lvl="1"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2pPr>
            <a:lvl3pPr marL="0" marR="0" lvl="2"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3pPr>
            <a:lvl4pPr marL="0" marR="0" lvl="3"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4pPr>
            <a:lvl5pPr marL="0" marR="0" lvl="4"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5pPr>
            <a:lvl6pPr marL="0" marR="0" lvl="5"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6pPr>
            <a:lvl7pPr marL="0" marR="0" lvl="6"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7pPr>
            <a:lvl8pPr marL="0" marR="0" lvl="7"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8pPr>
            <a:lvl9pPr marL="0" marR="0" lvl="8"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ru-RU"/>
              <a:pPr marL="0" lvl="0" indent="0" algn="l" rtl="0">
                <a:spcBef>
                  <a:spcPts val="0"/>
                </a:spcBef>
                <a:spcAft>
                  <a:spcPts val="0"/>
                </a:spcAft>
                <a:buNone/>
              </a:pPr>
              <a:t>‹#›</a:t>
            </a:fld>
            <a:endParaRPr/>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457200" y="0"/>
            <a:ext cx="8229600" cy="1200150"/>
          </a:xfrm>
          <a:prstGeom prst="rect">
            <a:avLst/>
          </a:prstGeom>
          <a:noFill/>
          <a:ln>
            <a:noFill/>
          </a:ln>
        </p:spPr>
        <p:txBody>
          <a:bodyPr spcFirstLastPara="1" wrap="square" lIns="91425" tIns="45700" rIns="91425" bIns="45700" anchor="b" anchorCtr="0">
            <a:noAutofit/>
          </a:bodyPr>
          <a:lstStyle>
            <a:lvl1pPr lvl="0" algn="ctr">
              <a:lnSpc>
                <a:spcPct val="107407"/>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a:endParaRPr/>
          </a:p>
        </p:txBody>
      </p:sp>
      <p:sp>
        <p:nvSpPr>
          <p:cNvPr id="51" name="Google Shape;51;p15"/>
          <p:cNvSpPr txBox="1">
            <a:spLocks noGrp="1"/>
          </p:cNvSpPr>
          <p:nvPr>
            <p:ph type="body" idx="1"/>
          </p:nvPr>
        </p:nvSpPr>
        <p:spPr>
          <a:xfrm>
            <a:off x="457200" y="1200150"/>
            <a:ext cx="4040188" cy="457200"/>
          </a:xfrm>
          <a:prstGeom prst="rect">
            <a:avLst/>
          </a:prstGeom>
          <a:noFill/>
          <a:ln>
            <a:noFill/>
          </a:ln>
        </p:spPr>
        <p:txBody>
          <a:bodyPr spcFirstLastPara="1" wrap="square" lIns="91425" tIns="45700" rIns="91425" bIns="45700" anchor="b" anchorCtr="0">
            <a:noAutofit/>
          </a:bodyPr>
          <a:lstStyle>
            <a:lvl1pPr marL="457200" lvl="0" indent="-228600" algn="ctr">
              <a:spcBef>
                <a:spcPts val="480"/>
              </a:spcBef>
              <a:spcAft>
                <a:spcPts val="0"/>
              </a:spcAft>
              <a:buClr>
                <a:srgbClr val="7F7F7F"/>
              </a:buClr>
              <a:buSzPts val="2400"/>
              <a:buNone/>
              <a:defRPr sz="2400" b="0"/>
            </a:lvl1pPr>
            <a:lvl2pPr marL="914400" lvl="1" indent="-228600" algn="l">
              <a:spcBef>
                <a:spcPts val="400"/>
              </a:spcBef>
              <a:spcAft>
                <a:spcPts val="0"/>
              </a:spcAft>
              <a:buClr>
                <a:srgbClr val="7F7F7F"/>
              </a:buClr>
              <a:buSzPts val="2000"/>
              <a:buNone/>
              <a:defRPr sz="2000" b="1"/>
            </a:lvl2pPr>
            <a:lvl3pPr marL="1371600" lvl="2" indent="-228600" algn="l">
              <a:spcBef>
                <a:spcPts val="360"/>
              </a:spcBef>
              <a:spcAft>
                <a:spcPts val="0"/>
              </a:spcAft>
              <a:buClr>
                <a:srgbClr val="7F7F7F"/>
              </a:buClr>
              <a:buSzPts val="1800"/>
              <a:buNone/>
              <a:defRPr sz="1800" b="1"/>
            </a:lvl3pPr>
            <a:lvl4pPr marL="1828800" lvl="3" indent="-228600" algn="l">
              <a:spcBef>
                <a:spcPts val="320"/>
              </a:spcBef>
              <a:spcAft>
                <a:spcPts val="0"/>
              </a:spcAft>
              <a:buClr>
                <a:srgbClr val="7F7F7F"/>
              </a:buClr>
              <a:buSzPts val="1600"/>
              <a:buNone/>
              <a:defRPr sz="1600" b="1"/>
            </a:lvl4pPr>
            <a:lvl5pPr marL="2286000" lvl="4" indent="-228600" algn="l">
              <a:spcBef>
                <a:spcPts val="320"/>
              </a:spcBef>
              <a:spcAft>
                <a:spcPts val="0"/>
              </a:spcAft>
              <a:buClr>
                <a:srgbClr val="7F7F7F"/>
              </a:buClr>
              <a:buSzPts val="1600"/>
              <a:buNone/>
              <a:defRPr sz="1600" b="1"/>
            </a:lvl5pPr>
            <a:lvl6pPr marL="2743200" lvl="5" indent="-228600" algn="l">
              <a:spcBef>
                <a:spcPts val="320"/>
              </a:spcBef>
              <a:spcAft>
                <a:spcPts val="0"/>
              </a:spcAft>
              <a:buClr>
                <a:srgbClr val="7F7F7F"/>
              </a:buClr>
              <a:buSzPts val="1600"/>
              <a:buNone/>
              <a:defRPr sz="1600" b="1"/>
            </a:lvl6pPr>
            <a:lvl7pPr marL="3200400" lvl="6" indent="-228600" algn="l">
              <a:spcBef>
                <a:spcPts val="320"/>
              </a:spcBef>
              <a:spcAft>
                <a:spcPts val="0"/>
              </a:spcAft>
              <a:buClr>
                <a:srgbClr val="7F7F7F"/>
              </a:buClr>
              <a:buSzPts val="1600"/>
              <a:buNone/>
              <a:defRPr sz="1600" b="1"/>
            </a:lvl7pPr>
            <a:lvl8pPr marL="3657600" lvl="7" indent="-228600" algn="l">
              <a:spcBef>
                <a:spcPts val="320"/>
              </a:spcBef>
              <a:spcAft>
                <a:spcPts val="0"/>
              </a:spcAft>
              <a:buClr>
                <a:srgbClr val="7F7F7F"/>
              </a:buClr>
              <a:buSzPts val="1600"/>
              <a:buNone/>
              <a:defRPr sz="1600" b="1"/>
            </a:lvl8pPr>
            <a:lvl9pPr marL="4114800" lvl="8" indent="-228600" algn="l">
              <a:spcBef>
                <a:spcPts val="320"/>
              </a:spcBef>
              <a:spcAft>
                <a:spcPts val="0"/>
              </a:spcAft>
              <a:buClr>
                <a:srgbClr val="7F7F7F"/>
              </a:buClr>
              <a:buSzPts val="1600"/>
              <a:buNone/>
              <a:defRPr sz="1600" b="1"/>
            </a:lvl9pPr>
          </a:lstStyle>
          <a:p>
            <a:endParaRPr/>
          </a:p>
        </p:txBody>
      </p:sp>
      <p:sp>
        <p:nvSpPr>
          <p:cNvPr id="52" name="Google Shape;52;p15"/>
          <p:cNvSpPr txBox="1">
            <a:spLocks noGrp="1"/>
          </p:cNvSpPr>
          <p:nvPr>
            <p:ph type="body" idx="2"/>
          </p:nvPr>
        </p:nvSpPr>
        <p:spPr>
          <a:xfrm>
            <a:off x="4648201" y="1200150"/>
            <a:ext cx="4041775" cy="457200"/>
          </a:xfrm>
          <a:prstGeom prst="rect">
            <a:avLst/>
          </a:prstGeom>
          <a:noFill/>
          <a:ln>
            <a:noFill/>
          </a:ln>
        </p:spPr>
        <p:txBody>
          <a:bodyPr spcFirstLastPara="1" wrap="square" lIns="91425" tIns="45700" rIns="91425" bIns="45700" anchor="b" anchorCtr="0">
            <a:noAutofit/>
          </a:bodyPr>
          <a:lstStyle>
            <a:lvl1pPr marL="457200" lvl="0" indent="-228600" algn="ctr">
              <a:spcBef>
                <a:spcPts val="480"/>
              </a:spcBef>
              <a:spcAft>
                <a:spcPts val="0"/>
              </a:spcAft>
              <a:buClr>
                <a:srgbClr val="7F7F7F"/>
              </a:buClr>
              <a:buSzPts val="2400"/>
              <a:buNone/>
              <a:defRPr sz="2400" b="0"/>
            </a:lvl1pPr>
            <a:lvl2pPr marL="914400" lvl="1" indent="-228600" algn="l">
              <a:spcBef>
                <a:spcPts val="400"/>
              </a:spcBef>
              <a:spcAft>
                <a:spcPts val="0"/>
              </a:spcAft>
              <a:buClr>
                <a:srgbClr val="7F7F7F"/>
              </a:buClr>
              <a:buSzPts val="2000"/>
              <a:buNone/>
              <a:defRPr sz="2000" b="1"/>
            </a:lvl2pPr>
            <a:lvl3pPr marL="1371600" lvl="2" indent="-228600" algn="l">
              <a:spcBef>
                <a:spcPts val="360"/>
              </a:spcBef>
              <a:spcAft>
                <a:spcPts val="0"/>
              </a:spcAft>
              <a:buClr>
                <a:srgbClr val="7F7F7F"/>
              </a:buClr>
              <a:buSzPts val="1800"/>
              <a:buNone/>
              <a:defRPr sz="1800" b="1"/>
            </a:lvl3pPr>
            <a:lvl4pPr marL="1828800" lvl="3" indent="-228600" algn="l">
              <a:spcBef>
                <a:spcPts val="320"/>
              </a:spcBef>
              <a:spcAft>
                <a:spcPts val="0"/>
              </a:spcAft>
              <a:buClr>
                <a:srgbClr val="7F7F7F"/>
              </a:buClr>
              <a:buSzPts val="1600"/>
              <a:buNone/>
              <a:defRPr sz="1600" b="1"/>
            </a:lvl4pPr>
            <a:lvl5pPr marL="2286000" lvl="4" indent="-228600" algn="l">
              <a:spcBef>
                <a:spcPts val="320"/>
              </a:spcBef>
              <a:spcAft>
                <a:spcPts val="0"/>
              </a:spcAft>
              <a:buClr>
                <a:srgbClr val="7F7F7F"/>
              </a:buClr>
              <a:buSzPts val="1600"/>
              <a:buNone/>
              <a:defRPr sz="1600" b="1"/>
            </a:lvl5pPr>
            <a:lvl6pPr marL="2743200" lvl="5" indent="-228600" algn="l">
              <a:spcBef>
                <a:spcPts val="320"/>
              </a:spcBef>
              <a:spcAft>
                <a:spcPts val="0"/>
              </a:spcAft>
              <a:buClr>
                <a:srgbClr val="7F7F7F"/>
              </a:buClr>
              <a:buSzPts val="1600"/>
              <a:buNone/>
              <a:defRPr sz="1600" b="1"/>
            </a:lvl6pPr>
            <a:lvl7pPr marL="3200400" lvl="6" indent="-228600" algn="l">
              <a:spcBef>
                <a:spcPts val="320"/>
              </a:spcBef>
              <a:spcAft>
                <a:spcPts val="0"/>
              </a:spcAft>
              <a:buClr>
                <a:srgbClr val="7F7F7F"/>
              </a:buClr>
              <a:buSzPts val="1600"/>
              <a:buNone/>
              <a:defRPr sz="1600" b="1"/>
            </a:lvl7pPr>
            <a:lvl8pPr marL="3657600" lvl="7" indent="-228600" algn="l">
              <a:spcBef>
                <a:spcPts val="320"/>
              </a:spcBef>
              <a:spcAft>
                <a:spcPts val="0"/>
              </a:spcAft>
              <a:buClr>
                <a:srgbClr val="7F7F7F"/>
              </a:buClr>
              <a:buSzPts val="1600"/>
              <a:buNone/>
              <a:defRPr sz="1600" b="1"/>
            </a:lvl8pPr>
            <a:lvl9pPr marL="4114800" lvl="8" indent="-228600" algn="l">
              <a:spcBef>
                <a:spcPts val="320"/>
              </a:spcBef>
              <a:spcAft>
                <a:spcPts val="0"/>
              </a:spcAft>
              <a:buClr>
                <a:srgbClr val="7F7F7F"/>
              </a:buClr>
              <a:buSzPts val="1600"/>
              <a:buNone/>
              <a:defRPr sz="1600" b="1"/>
            </a:lvl9pPr>
          </a:lstStyle>
          <a:p>
            <a:endParaRPr/>
          </a:p>
        </p:txBody>
      </p:sp>
      <p:sp>
        <p:nvSpPr>
          <p:cNvPr id="53" name="Google Shape;53;p15"/>
          <p:cNvSpPr txBox="1">
            <a:spLocks noGrp="1"/>
          </p:cNvSpPr>
          <p:nvPr>
            <p:ph type="body" idx="3"/>
          </p:nvPr>
        </p:nvSpPr>
        <p:spPr>
          <a:xfrm>
            <a:off x="457200" y="1659636"/>
            <a:ext cx="4041648" cy="2935224"/>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54" name="Google Shape;54;p15"/>
          <p:cNvSpPr txBox="1">
            <a:spLocks noGrp="1"/>
          </p:cNvSpPr>
          <p:nvPr>
            <p:ph type="body" idx="4"/>
          </p:nvPr>
        </p:nvSpPr>
        <p:spPr>
          <a:xfrm>
            <a:off x="4672584" y="1659637"/>
            <a:ext cx="4041648" cy="293489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55" name="Google Shape;55;p15"/>
          <p:cNvSpPr txBox="1">
            <a:spLocks noGrp="1"/>
          </p:cNvSpPr>
          <p:nvPr>
            <p:ph type="dt" idx="10"/>
          </p:nvPr>
        </p:nvSpPr>
        <p:spPr>
          <a:xfrm>
            <a:off x="6362701" y="4767263"/>
            <a:ext cx="2085975" cy="273844"/>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658813" y="4767263"/>
            <a:ext cx="2847975" cy="273844"/>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543926" y="4767263"/>
            <a:ext cx="561975" cy="273844"/>
          </a:xfrm>
          <a:prstGeom prst="rect">
            <a:avLst/>
          </a:prstGeom>
          <a:noFill/>
          <a:ln>
            <a:noFill/>
          </a:ln>
        </p:spPr>
        <p:txBody>
          <a:bodyPr spcFirstLastPara="1" wrap="square" lIns="27425" tIns="45700" rIns="45700" bIns="45700" anchor="ctr" anchorCtr="0">
            <a:noAutofit/>
          </a:bodyPr>
          <a:lstStyle>
            <a:lvl1pPr marL="0" marR="0" lvl="0"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1pPr>
            <a:lvl2pPr marL="0" marR="0" lvl="1"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2pPr>
            <a:lvl3pPr marL="0" marR="0" lvl="2"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3pPr>
            <a:lvl4pPr marL="0" marR="0" lvl="3"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4pPr>
            <a:lvl5pPr marL="0" marR="0" lvl="4"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5pPr>
            <a:lvl6pPr marL="0" marR="0" lvl="5"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6pPr>
            <a:lvl7pPr marL="0" marR="0" lvl="6"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7pPr>
            <a:lvl8pPr marL="0" marR="0" lvl="7"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8pPr>
            <a:lvl9pPr marL="0" marR="0" lvl="8"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ru-RU"/>
              <a:pPr marL="0" lvl="0" indent="0" algn="l" rtl="0">
                <a:spcBef>
                  <a:spcPts val="0"/>
                </a:spcBef>
                <a:spcAft>
                  <a:spcPts val="0"/>
                </a:spcAft>
                <a:buNone/>
              </a:pPr>
              <a:t>‹#›</a:t>
            </a:fld>
            <a:endParaRPr/>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457200" y="0"/>
            <a:ext cx="8229600" cy="1200150"/>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a:endParaRPr/>
          </a:p>
        </p:txBody>
      </p:sp>
      <p:sp>
        <p:nvSpPr>
          <p:cNvPr id="60" name="Google Shape;60;p16"/>
          <p:cNvSpPr txBox="1">
            <a:spLocks noGrp="1"/>
          </p:cNvSpPr>
          <p:nvPr>
            <p:ph type="dt" idx="10"/>
          </p:nvPr>
        </p:nvSpPr>
        <p:spPr>
          <a:xfrm>
            <a:off x="6362701" y="4767263"/>
            <a:ext cx="2085975" cy="273844"/>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6"/>
          <p:cNvSpPr txBox="1">
            <a:spLocks noGrp="1"/>
          </p:cNvSpPr>
          <p:nvPr>
            <p:ph type="ftr" idx="11"/>
          </p:nvPr>
        </p:nvSpPr>
        <p:spPr>
          <a:xfrm>
            <a:off x="658813" y="4767263"/>
            <a:ext cx="2847975" cy="273844"/>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6"/>
          <p:cNvSpPr txBox="1">
            <a:spLocks noGrp="1"/>
          </p:cNvSpPr>
          <p:nvPr>
            <p:ph type="sldNum" idx="12"/>
          </p:nvPr>
        </p:nvSpPr>
        <p:spPr>
          <a:xfrm>
            <a:off x="8543926" y="4767263"/>
            <a:ext cx="561975" cy="273844"/>
          </a:xfrm>
          <a:prstGeom prst="rect">
            <a:avLst/>
          </a:prstGeom>
          <a:noFill/>
          <a:ln>
            <a:noFill/>
          </a:ln>
        </p:spPr>
        <p:txBody>
          <a:bodyPr spcFirstLastPara="1" wrap="square" lIns="27425" tIns="45700" rIns="45700" bIns="45700" anchor="ctr" anchorCtr="0">
            <a:noAutofit/>
          </a:bodyPr>
          <a:lstStyle>
            <a:lvl1pPr marL="0" marR="0" lvl="0"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1pPr>
            <a:lvl2pPr marL="0" marR="0" lvl="1"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2pPr>
            <a:lvl3pPr marL="0" marR="0" lvl="2"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3pPr>
            <a:lvl4pPr marL="0" marR="0" lvl="3"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4pPr>
            <a:lvl5pPr marL="0" marR="0" lvl="4"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5pPr>
            <a:lvl6pPr marL="0" marR="0" lvl="5"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6pPr>
            <a:lvl7pPr marL="0" marR="0" lvl="6"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7pPr>
            <a:lvl8pPr marL="0" marR="0" lvl="7"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8pPr>
            <a:lvl9pPr marL="0" marR="0" lvl="8"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ru-RU"/>
              <a:pPr marL="0" lvl="0" indent="0" algn="l" rtl="0">
                <a:spcBef>
                  <a:spcPts val="0"/>
                </a:spcBef>
                <a:spcAft>
                  <a:spcPts val="0"/>
                </a:spcAft>
                <a:buNone/>
              </a:pPr>
              <a:t>‹#›</a:t>
            </a:fld>
            <a:endParaRPr/>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5907088" y="200025"/>
            <a:ext cx="3008313" cy="157162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2800" b="0"/>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a:endParaRPr/>
          </a:p>
        </p:txBody>
      </p:sp>
      <p:sp>
        <p:nvSpPr>
          <p:cNvPr id="65" name="Google Shape;65;p17"/>
          <p:cNvSpPr txBox="1">
            <a:spLocks noGrp="1"/>
          </p:cNvSpPr>
          <p:nvPr>
            <p:ph type="body" idx="1"/>
          </p:nvPr>
        </p:nvSpPr>
        <p:spPr>
          <a:xfrm>
            <a:off x="719138" y="204788"/>
            <a:ext cx="4995863"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7F7F7F"/>
              </a:buClr>
              <a:buSzPts val="3200"/>
              <a:buChar char="•"/>
              <a:defRPr sz="3200"/>
            </a:lvl1pPr>
            <a:lvl2pPr marL="914400" lvl="1" indent="-406400" algn="l">
              <a:spcBef>
                <a:spcPts val="560"/>
              </a:spcBef>
              <a:spcAft>
                <a:spcPts val="0"/>
              </a:spcAft>
              <a:buClr>
                <a:srgbClr val="7F7F7F"/>
              </a:buClr>
              <a:buSzPts val="2800"/>
              <a:buChar char="o"/>
              <a:defRPr sz="2800"/>
            </a:lvl2pPr>
            <a:lvl3pPr marL="1371600" lvl="2" indent="-381000" algn="l">
              <a:spcBef>
                <a:spcPts val="480"/>
              </a:spcBef>
              <a:spcAft>
                <a:spcPts val="0"/>
              </a:spcAft>
              <a:buClr>
                <a:srgbClr val="7F7F7F"/>
              </a:buClr>
              <a:buSzPts val="2400"/>
              <a:buChar char="•"/>
              <a:defRPr sz="2400"/>
            </a:lvl3pPr>
            <a:lvl4pPr marL="1828800" lvl="3" indent="-355600" algn="l">
              <a:spcBef>
                <a:spcPts val="400"/>
              </a:spcBef>
              <a:spcAft>
                <a:spcPts val="0"/>
              </a:spcAft>
              <a:buClr>
                <a:srgbClr val="7F7F7F"/>
              </a:buClr>
              <a:buSzPts val="2000"/>
              <a:buChar char="o"/>
              <a:defRPr sz="2000"/>
            </a:lvl4pPr>
            <a:lvl5pPr marL="2286000" lvl="4" indent="-355600" algn="l">
              <a:spcBef>
                <a:spcPts val="400"/>
              </a:spcBef>
              <a:spcAft>
                <a:spcPts val="0"/>
              </a:spcAft>
              <a:buClr>
                <a:srgbClr val="7F7F7F"/>
              </a:buClr>
              <a:buSzPts val="2000"/>
              <a:buChar char="•"/>
              <a:defRPr sz="2000"/>
            </a:lvl5pPr>
            <a:lvl6pPr marL="2743200" lvl="5" indent="-355600" algn="l">
              <a:spcBef>
                <a:spcPts val="400"/>
              </a:spcBef>
              <a:spcAft>
                <a:spcPts val="0"/>
              </a:spcAft>
              <a:buClr>
                <a:srgbClr val="7F7F7F"/>
              </a:buClr>
              <a:buSzPts val="2000"/>
              <a:buChar char="o"/>
              <a:defRPr sz="2000"/>
            </a:lvl6pPr>
            <a:lvl7pPr marL="3200400" lvl="6" indent="-355600" algn="l">
              <a:spcBef>
                <a:spcPts val="400"/>
              </a:spcBef>
              <a:spcAft>
                <a:spcPts val="0"/>
              </a:spcAft>
              <a:buClr>
                <a:srgbClr val="7F7F7F"/>
              </a:buClr>
              <a:buSzPts val="2000"/>
              <a:buChar char="•"/>
              <a:defRPr sz="2000"/>
            </a:lvl7pPr>
            <a:lvl8pPr marL="3657600" lvl="7" indent="-355600" algn="l">
              <a:spcBef>
                <a:spcPts val="400"/>
              </a:spcBef>
              <a:spcAft>
                <a:spcPts val="0"/>
              </a:spcAft>
              <a:buClr>
                <a:srgbClr val="7F7F7F"/>
              </a:buClr>
              <a:buSzPts val="2000"/>
              <a:buChar char="o"/>
              <a:defRPr sz="2000"/>
            </a:lvl8pPr>
            <a:lvl9pPr marL="4114800" lvl="8" indent="-355600" algn="l">
              <a:spcBef>
                <a:spcPts val="400"/>
              </a:spcBef>
              <a:spcAft>
                <a:spcPts val="0"/>
              </a:spcAft>
              <a:buClr>
                <a:srgbClr val="7F7F7F"/>
              </a:buClr>
              <a:buSzPts val="2000"/>
              <a:buChar char="•"/>
              <a:defRPr sz="2000"/>
            </a:lvl9pPr>
          </a:lstStyle>
          <a:p>
            <a:endParaRPr/>
          </a:p>
        </p:txBody>
      </p:sp>
      <p:sp>
        <p:nvSpPr>
          <p:cNvPr id="66" name="Google Shape;66;p17"/>
          <p:cNvSpPr txBox="1">
            <a:spLocks noGrp="1"/>
          </p:cNvSpPr>
          <p:nvPr>
            <p:ph type="body" idx="2"/>
          </p:nvPr>
        </p:nvSpPr>
        <p:spPr>
          <a:xfrm>
            <a:off x="5907088" y="1828801"/>
            <a:ext cx="3008313" cy="2765822"/>
          </a:xfrm>
          <a:prstGeom prst="rect">
            <a:avLst/>
          </a:prstGeom>
          <a:noFill/>
          <a:ln>
            <a:noFill/>
          </a:ln>
        </p:spPr>
        <p:txBody>
          <a:bodyPr spcFirstLastPara="1" wrap="square" lIns="91425" tIns="45700" rIns="91425" bIns="45700" anchor="t" anchorCtr="0">
            <a:normAutofit/>
          </a:bodyPr>
          <a:lstStyle>
            <a:lvl1pPr marL="457200" lvl="0" indent="-228600" algn="ctr">
              <a:lnSpc>
                <a:spcPct val="125000"/>
              </a:lnSpc>
              <a:spcBef>
                <a:spcPts val="320"/>
              </a:spcBef>
              <a:spcAft>
                <a:spcPts val="0"/>
              </a:spcAft>
              <a:buClr>
                <a:srgbClr val="7F7F7F"/>
              </a:buClr>
              <a:buSzPts val="1600"/>
              <a:buNone/>
              <a:defRPr sz="1600"/>
            </a:lvl1pPr>
            <a:lvl2pPr marL="914400" lvl="1" indent="-228600" algn="l">
              <a:spcBef>
                <a:spcPts val="240"/>
              </a:spcBef>
              <a:spcAft>
                <a:spcPts val="0"/>
              </a:spcAft>
              <a:buClr>
                <a:srgbClr val="7F7F7F"/>
              </a:buClr>
              <a:buSzPts val="1200"/>
              <a:buNone/>
              <a:defRPr sz="1200"/>
            </a:lvl2pPr>
            <a:lvl3pPr marL="1371600" lvl="2" indent="-228600" algn="l">
              <a:spcBef>
                <a:spcPts val="200"/>
              </a:spcBef>
              <a:spcAft>
                <a:spcPts val="0"/>
              </a:spcAft>
              <a:buClr>
                <a:srgbClr val="7F7F7F"/>
              </a:buClr>
              <a:buSzPts val="1000"/>
              <a:buNone/>
              <a:defRPr sz="1000"/>
            </a:lvl3pPr>
            <a:lvl4pPr marL="1828800" lvl="3" indent="-228600" algn="l">
              <a:spcBef>
                <a:spcPts val="180"/>
              </a:spcBef>
              <a:spcAft>
                <a:spcPts val="0"/>
              </a:spcAft>
              <a:buClr>
                <a:srgbClr val="7F7F7F"/>
              </a:buClr>
              <a:buSzPts val="900"/>
              <a:buNone/>
              <a:defRPr sz="900"/>
            </a:lvl4pPr>
            <a:lvl5pPr marL="2286000" lvl="4" indent="-228600" algn="l">
              <a:spcBef>
                <a:spcPts val="180"/>
              </a:spcBef>
              <a:spcAft>
                <a:spcPts val="0"/>
              </a:spcAft>
              <a:buClr>
                <a:srgbClr val="7F7F7F"/>
              </a:buClr>
              <a:buSzPts val="900"/>
              <a:buNone/>
              <a:defRPr sz="900"/>
            </a:lvl5pPr>
            <a:lvl6pPr marL="2743200" lvl="5" indent="-228600" algn="l">
              <a:spcBef>
                <a:spcPts val="180"/>
              </a:spcBef>
              <a:spcAft>
                <a:spcPts val="0"/>
              </a:spcAft>
              <a:buClr>
                <a:srgbClr val="7F7F7F"/>
              </a:buClr>
              <a:buSzPts val="900"/>
              <a:buNone/>
              <a:defRPr sz="900"/>
            </a:lvl6pPr>
            <a:lvl7pPr marL="3200400" lvl="6" indent="-228600" algn="l">
              <a:spcBef>
                <a:spcPts val="180"/>
              </a:spcBef>
              <a:spcAft>
                <a:spcPts val="0"/>
              </a:spcAft>
              <a:buClr>
                <a:srgbClr val="7F7F7F"/>
              </a:buClr>
              <a:buSzPts val="900"/>
              <a:buNone/>
              <a:defRPr sz="900"/>
            </a:lvl7pPr>
            <a:lvl8pPr marL="3657600" lvl="7" indent="-228600" algn="l">
              <a:spcBef>
                <a:spcPts val="180"/>
              </a:spcBef>
              <a:spcAft>
                <a:spcPts val="0"/>
              </a:spcAft>
              <a:buClr>
                <a:srgbClr val="7F7F7F"/>
              </a:buClr>
              <a:buSzPts val="900"/>
              <a:buNone/>
              <a:defRPr sz="900"/>
            </a:lvl8pPr>
            <a:lvl9pPr marL="4114800" lvl="8" indent="-228600" algn="l">
              <a:spcBef>
                <a:spcPts val="180"/>
              </a:spcBef>
              <a:spcAft>
                <a:spcPts val="0"/>
              </a:spcAft>
              <a:buClr>
                <a:srgbClr val="7F7F7F"/>
              </a:buClr>
              <a:buSzPts val="900"/>
              <a:buNone/>
              <a:defRPr sz="900"/>
            </a:lvl9pPr>
          </a:lstStyle>
          <a:p>
            <a:endParaRPr/>
          </a:p>
        </p:txBody>
      </p:sp>
      <p:sp>
        <p:nvSpPr>
          <p:cNvPr id="67" name="Google Shape;67;p17"/>
          <p:cNvSpPr txBox="1">
            <a:spLocks noGrp="1"/>
          </p:cNvSpPr>
          <p:nvPr>
            <p:ph type="dt" idx="10"/>
          </p:nvPr>
        </p:nvSpPr>
        <p:spPr>
          <a:xfrm>
            <a:off x="6362701" y="4767263"/>
            <a:ext cx="2085975" cy="273844"/>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7"/>
          <p:cNvSpPr txBox="1">
            <a:spLocks noGrp="1"/>
          </p:cNvSpPr>
          <p:nvPr>
            <p:ph type="ftr" idx="11"/>
          </p:nvPr>
        </p:nvSpPr>
        <p:spPr>
          <a:xfrm>
            <a:off x="658813" y="4767263"/>
            <a:ext cx="2847975" cy="273844"/>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7"/>
          <p:cNvSpPr txBox="1">
            <a:spLocks noGrp="1"/>
          </p:cNvSpPr>
          <p:nvPr>
            <p:ph type="sldNum" idx="12"/>
          </p:nvPr>
        </p:nvSpPr>
        <p:spPr>
          <a:xfrm>
            <a:off x="8543926" y="4767263"/>
            <a:ext cx="561975" cy="273844"/>
          </a:xfrm>
          <a:prstGeom prst="rect">
            <a:avLst/>
          </a:prstGeom>
          <a:noFill/>
          <a:ln>
            <a:noFill/>
          </a:ln>
        </p:spPr>
        <p:txBody>
          <a:bodyPr spcFirstLastPara="1" wrap="square" lIns="27425" tIns="45700" rIns="45700" bIns="45700" anchor="ctr" anchorCtr="0">
            <a:noAutofit/>
          </a:bodyPr>
          <a:lstStyle>
            <a:lvl1pPr marL="0" marR="0" lvl="0"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1pPr>
            <a:lvl2pPr marL="0" marR="0" lvl="1"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2pPr>
            <a:lvl3pPr marL="0" marR="0" lvl="2"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3pPr>
            <a:lvl4pPr marL="0" marR="0" lvl="3"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4pPr>
            <a:lvl5pPr marL="0" marR="0" lvl="4"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5pPr>
            <a:lvl6pPr marL="0" marR="0" lvl="5"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6pPr>
            <a:lvl7pPr marL="0" marR="0" lvl="6"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7pPr>
            <a:lvl8pPr marL="0" marR="0" lvl="7"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8pPr>
            <a:lvl9pPr marL="0" marR="0" lvl="8"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ru-RU"/>
              <a:pPr marL="0" lvl="0" indent="0" algn="l" rtl="0">
                <a:spcBef>
                  <a:spcPts val="0"/>
                </a:spcBef>
                <a:spcAft>
                  <a:spcPts val="0"/>
                </a:spcAft>
                <a:buNone/>
              </a:pPr>
              <a:t>‹#›</a:t>
            </a:fld>
            <a:endParaRPr/>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1679576" y="171450"/>
            <a:ext cx="5711824" cy="67151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2800" b="0"/>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a:endParaRPr/>
          </a:p>
        </p:txBody>
      </p:sp>
      <p:sp>
        <p:nvSpPr>
          <p:cNvPr id="72" name="Google Shape;72;p18"/>
          <p:cNvSpPr>
            <a:spLocks noGrp="1"/>
          </p:cNvSpPr>
          <p:nvPr>
            <p:ph type="pic" idx="2"/>
          </p:nvPr>
        </p:nvSpPr>
        <p:spPr>
          <a:xfrm>
            <a:off x="1508126" y="857250"/>
            <a:ext cx="6054724" cy="3405783"/>
          </a:xfrm>
          <a:prstGeom prst="rect">
            <a:avLst/>
          </a:prstGeom>
          <a:noFill/>
          <a:ln w="76200" cap="flat" cmpd="sng">
            <a:solidFill>
              <a:schemeClr val="lt1"/>
            </a:solidFill>
            <a:prstDash val="solid"/>
            <a:round/>
            <a:headEnd type="none" w="sm" len="sm"/>
            <a:tailEnd type="none" w="sm" len="sm"/>
          </a:ln>
          <a:effectLst>
            <a:outerShdw blurRad="88900" dist="50800" dir="5400000" algn="ctr" rotWithShape="0">
              <a:srgbClr val="000000">
                <a:alpha val="24705"/>
              </a:srgbClr>
            </a:outerShdw>
          </a:effectLst>
        </p:spPr>
      </p:sp>
      <p:sp>
        <p:nvSpPr>
          <p:cNvPr id="73" name="Google Shape;73;p18"/>
          <p:cNvSpPr txBox="1">
            <a:spLocks noGrp="1"/>
          </p:cNvSpPr>
          <p:nvPr>
            <p:ph type="body" idx="1"/>
          </p:nvPr>
        </p:nvSpPr>
        <p:spPr>
          <a:xfrm>
            <a:off x="1679576" y="4357688"/>
            <a:ext cx="5711824" cy="400050"/>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Clr>
                <a:srgbClr val="7F7F7F"/>
              </a:buClr>
              <a:buSzPts val="1600"/>
              <a:buNone/>
              <a:defRPr sz="1600"/>
            </a:lvl1pPr>
            <a:lvl2pPr marL="914400" lvl="1" indent="-228600" algn="l">
              <a:spcBef>
                <a:spcPts val="240"/>
              </a:spcBef>
              <a:spcAft>
                <a:spcPts val="0"/>
              </a:spcAft>
              <a:buClr>
                <a:srgbClr val="7F7F7F"/>
              </a:buClr>
              <a:buSzPts val="1200"/>
              <a:buNone/>
              <a:defRPr sz="1200"/>
            </a:lvl2pPr>
            <a:lvl3pPr marL="1371600" lvl="2" indent="-228600" algn="l">
              <a:spcBef>
                <a:spcPts val="200"/>
              </a:spcBef>
              <a:spcAft>
                <a:spcPts val="0"/>
              </a:spcAft>
              <a:buClr>
                <a:srgbClr val="7F7F7F"/>
              </a:buClr>
              <a:buSzPts val="1000"/>
              <a:buNone/>
              <a:defRPr sz="1000"/>
            </a:lvl3pPr>
            <a:lvl4pPr marL="1828800" lvl="3" indent="-228600" algn="l">
              <a:spcBef>
                <a:spcPts val="180"/>
              </a:spcBef>
              <a:spcAft>
                <a:spcPts val="0"/>
              </a:spcAft>
              <a:buClr>
                <a:srgbClr val="7F7F7F"/>
              </a:buClr>
              <a:buSzPts val="900"/>
              <a:buNone/>
              <a:defRPr sz="900"/>
            </a:lvl4pPr>
            <a:lvl5pPr marL="2286000" lvl="4" indent="-228600" algn="l">
              <a:spcBef>
                <a:spcPts val="180"/>
              </a:spcBef>
              <a:spcAft>
                <a:spcPts val="0"/>
              </a:spcAft>
              <a:buClr>
                <a:srgbClr val="7F7F7F"/>
              </a:buClr>
              <a:buSzPts val="900"/>
              <a:buNone/>
              <a:defRPr sz="900"/>
            </a:lvl5pPr>
            <a:lvl6pPr marL="2743200" lvl="5" indent="-228600" algn="l">
              <a:spcBef>
                <a:spcPts val="180"/>
              </a:spcBef>
              <a:spcAft>
                <a:spcPts val="0"/>
              </a:spcAft>
              <a:buClr>
                <a:srgbClr val="7F7F7F"/>
              </a:buClr>
              <a:buSzPts val="900"/>
              <a:buNone/>
              <a:defRPr sz="900"/>
            </a:lvl6pPr>
            <a:lvl7pPr marL="3200400" lvl="6" indent="-228600" algn="l">
              <a:spcBef>
                <a:spcPts val="180"/>
              </a:spcBef>
              <a:spcAft>
                <a:spcPts val="0"/>
              </a:spcAft>
              <a:buClr>
                <a:srgbClr val="7F7F7F"/>
              </a:buClr>
              <a:buSzPts val="900"/>
              <a:buNone/>
              <a:defRPr sz="900"/>
            </a:lvl7pPr>
            <a:lvl8pPr marL="3657600" lvl="7" indent="-228600" algn="l">
              <a:spcBef>
                <a:spcPts val="180"/>
              </a:spcBef>
              <a:spcAft>
                <a:spcPts val="0"/>
              </a:spcAft>
              <a:buClr>
                <a:srgbClr val="7F7F7F"/>
              </a:buClr>
              <a:buSzPts val="900"/>
              <a:buNone/>
              <a:defRPr sz="900"/>
            </a:lvl8pPr>
            <a:lvl9pPr marL="4114800" lvl="8" indent="-228600" algn="l">
              <a:spcBef>
                <a:spcPts val="180"/>
              </a:spcBef>
              <a:spcAft>
                <a:spcPts val="0"/>
              </a:spcAft>
              <a:buClr>
                <a:srgbClr val="7F7F7F"/>
              </a:buClr>
              <a:buSzPts val="900"/>
              <a:buNone/>
              <a:defRPr sz="900"/>
            </a:lvl9pPr>
          </a:lstStyle>
          <a:p>
            <a:endParaRPr/>
          </a:p>
        </p:txBody>
      </p:sp>
      <p:sp>
        <p:nvSpPr>
          <p:cNvPr id="74" name="Google Shape;74;p18"/>
          <p:cNvSpPr txBox="1">
            <a:spLocks noGrp="1"/>
          </p:cNvSpPr>
          <p:nvPr>
            <p:ph type="dt" idx="10"/>
          </p:nvPr>
        </p:nvSpPr>
        <p:spPr>
          <a:xfrm>
            <a:off x="6362701" y="4767263"/>
            <a:ext cx="2085975" cy="273844"/>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8"/>
          <p:cNvSpPr txBox="1">
            <a:spLocks noGrp="1"/>
          </p:cNvSpPr>
          <p:nvPr>
            <p:ph type="ftr" idx="11"/>
          </p:nvPr>
        </p:nvSpPr>
        <p:spPr>
          <a:xfrm>
            <a:off x="658813" y="4767263"/>
            <a:ext cx="2847975" cy="273844"/>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sldNum" idx="12"/>
          </p:nvPr>
        </p:nvSpPr>
        <p:spPr>
          <a:xfrm>
            <a:off x="8543926" y="4767263"/>
            <a:ext cx="561975" cy="273844"/>
          </a:xfrm>
          <a:prstGeom prst="rect">
            <a:avLst/>
          </a:prstGeom>
          <a:noFill/>
          <a:ln>
            <a:noFill/>
          </a:ln>
        </p:spPr>
        <p:txBody>
          <a:bodyPr spcFirstLastPara="1" wrap="square" lIns="27425" tIns="45700" rIns="45700" bIns="45700" anchor="ctr" anchorCtr="0">
            <a:noAutofit/>
          </a:bodyPr>
          <a:lstStyle>
            <a:lvl1pPr marL="0" marR="0" lvl="0"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1pPr>
            <a:lvl2pPr marL="0" marR="0" lvl="1"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2pPr>
            <a:lvl3pPr marL="0" marR="0" lvl="2"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3pPr>
            <a:lvl4pPr marL="0" marR="0" lvl="3"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4pPr>
            <a:lvl5pPr marL="0" marR="0" lvl="4"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5pPr>
            <a:lvl6pPr marL="0" marR="0" lvl="5"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6pPr>
            <a:lvl7pPr marL="0" marR="0" lvl="6"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7pPr>
            <a:lvl8pPr marL="0" marR="0" lvl="7"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8pPr>
            <a:lvl9pPr marL="0" marR="0" lvl="8" indent="0" algn="l">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ru-RU"/>
              <a:pPr marL="0" lvl="0" indent="0" algn="l" rtl="0">
                <a:spcBef>
                  <a:spcPts val="0"/>
                </a:spcBef>
                <a:spcAft>
                  <a:spcPts val="0"/>
                </a:spcAft>
                <a:buNone/>
              </a:pPr>
              <a:t>‹#›</a:t>
            </a:fld>
            <a:endParaRPr/>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chemeClr val="lt1"/>
            </a:gs>
            <a:gs pos="76000">
              <a:srgbClr val="F3F3F3"/>
            </a:gs>
            <a:gs pos="92000">
              <a:srgbClr val="D8D8D8"/>
            </a:gs>
            <a:gs pos="100000">
              <a:srgbClr val="D8D8D8"/>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57200" y="0"/>
            <a:ext cx="8229600" cy="1200150"/>
          </a:xfrm>
          <a:prstGeom prst="rect">
            <a:avLst/>
          </a:prstGeom>
          <a:noFill/>
          <a:ln>
            <a:noFill/>
          </a:ln>
        </p:spPr>
        <p:txBody>
          <a:bodyPr spcFirstLastPara="1" wrap="square" lIns="91425" tIns="45700" rIns="91425" bIns="45700" anchor="b" anchorCtr="0">
            <a:noAutofit/>
          </a:bodyPr>
          <a:lstStyle>
            <a:lvl1pPr marR="0" lvl="0" algn="ctr" rtl="0">
              <a:lnSpc>
                <a:spcPct val="107407"/>
              </a:lnSpc>
              <a:spcBef>
                <a:spcPts val="0"/>
              </a:spcBef>
              <a:spcAft>
                <a:spcPts val="0"/>
              </a:spcAft>
              <a:buSzPts val="1400"/>
              <a:buNone/>
              <a:defRPr sz="5400" b="0" i="0" u="none" strike="noStrike" cap="none">
                <a:solidFill>
                  <a:schemeClr val="dk2"/>
                </a:solidFill>
                <a:latin typeface="Arial"/>
                <a:ea typeface="Arial"/>
                <a:cs typeface="Arial"/>
                <a:sym typeface="Arial"/>
              </a:defRPr>
            </a:lvl1pPr>
            <a:lvl2pPr marR="0" lvl="1"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2pPr>
            <a:lvl3pPr marR="0" lvl="2"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3pPr>
            <a:lvl4pPr marR="0" lvl="3"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4pPr>
            <a:lvl5pPr marR="0" lvl="4"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5pPr>
            <a:lvl6pPr marR="0" lvl="5"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6pPr>
            <a:lvl7pPr marR="0" lvl="6"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7pPr>
            <a:lvl8pPr marR="0" lvl="7"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8pPr>
            <a:lvl9pPr marR="0" lvl="8"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9pPr>
          </a:lstStyle>
          <a:p>
            <a:endParaRPr/>
          </a:p>
        </p:txBody>
      </p:sp>
      <p:sp>
        <p:nvSpPr>
          <p:cNvPr id="11" name="Google Shape;11;p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7F7F7F"/>
              </a:buClr>
              <a:buSzPts val="2400"/>
              <a:buFont typeface="Arial"/>
              <a:buChar char="•"/>
              <a:defRPr sz="2400" b="0" i="0" u="none" strike="noStrike" cap="none">
                <a:solidFill>
                  <a:srgbClr val="7F7F7F"/>
                </a:solidFill>
                <a:latin typeface="Arial"/>
                <a:ea typeface="Arial"/>
                <a:cs typeface="Arial"/>
                <a:sym typeface="Arial"/>
              </a:defRPr>
            </a:lvl1pPr>
            <a:lvl2pPr marL="914400" marR="0" lvl="1"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Arial"/>
                <a:ea typeface="Arial"/>
                <a:cs typeface="Arial"/>
                <a:sym typeface="Arial"/>
              </a:defRPr>
            </a:lvl2pPr>
            <a:lvl3pPr marL="1371600" marR="0" lvl="2" indent="-330200" algn="l" rtl="0">
              <a:spcBef>
                <a:spcPts val="320"/>
              </a:spcBef>
              <a:spcAft>
                <a:spcPts val="0"/>
              </a:spcAft>
              <a:buClr>
                <a:srgbClr val="7F7F7F"/>
              </a:buClr>
              <a:buSzPts val="1600"/>
              <a:buFont typeface="Arial"/>
              <a:buChar char="•"/>
              <a:defRPr sz="1600" b="0" i="0" u="none" strike="noStrike" cap="none">
                <a:solidFill>
                  <a:srgbClr val="7F7F7F"/>
                </a:solidFill>
                <a:latin typeface="Arial"/>
                <a:ea typeface="Arial"/>
                <a:cs typeface="Arial"/>
                <a:sym typeface="Arial"/>
              </a:defRPr>
            </a:lvl3pPr>
            <a:lvl4pPr marL="1828800" marR="0" lvl="3"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Arial"/>
                <a:ea typeface="Arial"/>
                <a:cs typeface="Arial"/>
                <a:sym typeface="Arial"/>
              </a:defRPr>
            </a:lvl4pPr>
            <a:lvl5pPr marL="2286000" marR="0" lvl="4" indent="-330200" algn="l" rtl="0">
              <a:spcBef>
                <a:spcPts val="320"/>
              </a:spcBef>
              <a:spcAft>
                <a:spcPts val="0"/>
              </a:spcAft>
              <a:buClr>
                <a:srgbClr val="7F7F7F"/>
              </a:buClr>
              <a:buSzPts val="1600"/>
              <a:buFont typeface="Arial"/>
              <a:buChar char="•"/>
              <a:defRPr sz="1600" b="0" i="0" u="none" strike="noStrike" cap="none">
                <a:solidFill>
                  <a:srgbClr val="7F7F7F"/>
                </a:solidFill>
                <a:latin typeface="Arial"/>
                <a:ea typeface="Arial"/>
                <a:cs typeface="Arial"/>
                <a:sym typeface="Arial"/>
              </a:defRPr>
            </a:lvl5pPr>
            <a:lvl6pPr marL="2743200" marR="0" lvl="5"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Arial"/>
                <a:ea typeface="Arial"/>
                <a:cs typeface="Arial"/>
                <a:sym typeface="Arial"/>
              </a:defRPr>
            </a:lvl6pPr>
            <a:lvl7pPr marL="3200400" marR="0" lvl="6" indent="-330200" algn="l" rtl="0">
              <a:spcBef>
                <a:spcPts val="320"/>
              </a:spcBef>
              <a:spcAft>
                <a:spcPts val="0"/>
              </a:spcAft>
              <a:buClr>
                <a:srgbClr val="7F7F7F"/>
              </a:buClr>
              <a:buSzPts val="1600"/>
              <a:buFont typeface="Arial"/>
              <a:buChar char="•"/>
              <a:defRPr sz="1600" b="0" i="0" u="none" strike="noStrike" cap="none">
                <a:solidFill>
                  <a:srgbClr val="7F7F7F"/>
                </a:solidFill>
                <a:latin typeface="Arial"/>
                <a:ea typeface="Arial"/>
                <a:cs typeface="Arial"/>
                <a:sym typeface="Arial"/>
              </a:defRPr>
            </a:lvl7pPr>
            <a:lvl8pPr marL="3657600" marR="0" lvl="7"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Arial"/>
                <a:ea typeface="Arial"/>
                <a:cs typeface="Arial"/>
                <a:sym typeface="Arial"/>
              </a:defRPr>
            </a:lvl8pPr>
            <a:lvl9pPr marL="4114800" marR="0" lvl="8" indent="-330200" algn="l" rtl="0">
              <a:spcBef>
                <a:spcPts val="320"/>
              </a:spcBef>
              <a:spcAft>
                <a:spcPts val="0"/>
              </a:spcAft>
              <a:buClr>
                <a:srgbClr val="7F7F7F"/>
              </a:buClr>
              <a:buSzPts val="1600"/>
              <a:buFont typeface="Arial"/>
              <a:buChar char="•"/>
              <a:defRPr sz="1600" b="0" i="0" u="none" strike="noStrike" cap="none">
                <a:solidFill>
                  <a:srgbClr val="7F7F7F"/>
                </a:solidFill>
                <a:latin typeface="Arial"/>
                <a:ea typeface="Arial"/>
                <a:cs typeface="Arial"/>
                <a:sym typeface="Arial"/>
              </a:defRPr>
            </a:lvl9pPr>
          </a:lstStyle>
          <a:p>
            <a:endParaRPr/>
          </a:p>
        </p:txBody>
      </p:sp>
      <p:sp>
        <p:nvSpPr>
          <p:cNvPr id="12" name="Google Shape;12;p9"/>
          <p:cNvSpPr txBox="1">
            <a:spLocks noGrp="1"/>
          </p:cNvSpPr>
          <p:nvPr>
            <p:ph type="dt" idx="10"/>
          </p:nvPr>
        </p:nvSpPr>
        <p:spPr>
          <a:xfrm>
            <a:off x="6362701" y="4767263"/>
            <a:ext cx="2085975" cy="273844"/>
          </a:xfrm>
          <a:prstGeom prst="rect">
            <a:avLst/>
          </a:prstGeom>
          <a:noFill/>
          <a:ln>
            <a:noFill/>
          </a:ln>
        </p:spPr>
        <p:txBody>
          <a:bodyPr spcFirstLastPara="1" wrap="square" lIns="91425" tIns="45700" rIns="45700" bIns="45700" anchor="ctr" anchorCtr="0">
            <a:noAutofit/>
          </a:bodyPr>
          <a:lstStyle>
            <a:lvl1pPr marR="0" lvl="0" algn="r" rtl="0">
              <a:spcBef>
                <a:spcPts val="0"/>
              </a:spcBef>
              <a:spcAft>
                <a:spcPts val="0"/>
              </a:spcAft>
              <a:buSzPts val="1400"/>
              <a:buNone/>
              <a:defRPr sz="1200" b="0" i="0" u="none" strike="noStrike" cap="none">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9"/>
          <p:cNvSpPr txBox="1">
            <a:spLocks noGrp="1"/>
          </p:cNvSpPr>
          <p:nvPr>
            <p:ph type="ftr" idx="11"/>
          </p:nvPr>
        </p:nvSpPr>
        <p:spPr>
          <a:xfrm>
            <a:off x="658813" y="4767263"/>
            <a:ext cx="2847975" cy="273844"/>
          </a:xfrm>
          <a:prstGeom prst="rect">
            <a:avLst/>
          </a:prstGeom>
          <a:noFill/>
          <a:ln>
            <a:noFill/>
          </a:ln>
        </p:spPr>
        <p:txBody>
          <a:bodyPr spcFirstLastPara="1" wrap="square" lIns="45700"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9"/>
          <p:cNvSpPr txBox="1">
            <a:spLocks noGrp="1"/>
          </p:cNvSpPr>
          <p:nvPr>
            <p:ph type="sldNum" idx="12"/>
          </p:nvPr>
        </p:nvSpPr>
        <p:spPr>
          <a:xfrm>
            <a:off x="8543926" y="4767263"/>
            <a:ext cx="561975" cy="273844"/>
          </a:xfrm>
          <a:prstGeom prst="rect">
            <a:avLst/>
          </a:prstGeom>
          <a:noFill/>
          <a:ln>
            <a:noFill/>
          </a:ln>
        </p:spPr>
        <p:txBody>
          <a:bodyPr spcFirstLastPara="1" wrap="square" lIns="27425" tIns="45700" rIns="45700" bIns="45700" anchor="ctr" anchorCtr="0">
            <a:noAutofit/>
          </a:bodyPr>
          <a:lstStyle>
            <a:lvl1pPr marL="0" marR="0" lvl="0" indent="0" algn="l" rtl="0">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1pPr>
            <a:lvl2pPr marL="0" marR="0" lvl="1" indent="0" algn="l" rtl="0">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2pPr>
            <a:lvl3pPr marL="0" marR="0" lvl="2" indent="0" algn="l" rtl="0">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3pPr>
            <a:lvl4pPr marL="0" marR="0" lvl="3" indent="0" algn="l" rtl="0">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4pPr>
            <a:lvl5pPr marL="0" marR="0" lvl="4" indent="0" algn="l" rtl="0">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5pPr>
            <a:lvl6pPr marL="0" marR="0" lvl="5" indent="0" algn="l" rtl="0">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6pPr>
            <a:lvl7pPr marL="0" marR="0" lvl="6" indent="0" algn="l" rtl="0">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7pPr>
            <a:lvl8pPr marL="0" marR="0" lvl="7" indent="0" algn="l" rtl="0">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8pPr>
            <a:lvl9pPr marL="0" marR="0" lvl="8" indent="0" algn="l" rtl="0">
              <a:spcBef>
                <a:spcPts val="0"/>
              </a:spcBef>
              <a:spcAft>
                <a:spcPts val="0"/>
              </a:spcAft>
              <a:buNone/>
              <a:defRPr sz="1200" b="0" i="0" u="none" strike="noStrike" cap="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ru-RU"/>
              <a:pPr marL="0" lvl="0" indent="0" algn="l" rtl="0">
                <a:spcBef>
                  <a:spcPts val="0"/>
                </a:spcBef>
                <a:spcAft>
                  <a:spcPts val="0"/>
                </a:spcAft>
                <a:buNone/>
              </a:pPr>
              <a:t>‹#›</a:t>
            </a:fld>
            <a:endParaRPr/>
          </a:p>
        </p:txBody>
      </p:sp>
      <p:sp>
        <p:nvSpPr>
          <p:cNvPr id="15" name="Google Shape;15;p9"/>
          <p:cNvSpPr/>
          <p:nvPr/>
        </p:nvSpPr>
        <p:spPr>
          <a:xfrm>
            <a:off x="8458200" y="4874419"/>
            <a:ext cx="84138" cy="63104"/>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9"/>
          <p:cNvSpPr/>
          <p:nvPr/>
        </p:nvSpPr>
        <p:spPr>
          <a:xfrm>
            <a:off x="569914" y="4874419"/>
            <a:ext cx="84137" cy="63104"/>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orient="ver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drive/folders/1r59Mu_-SNO2u50EqnCXVJqYVSjHCQrA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drive.google.com/drive/folders/1LTkFINzjav6DQNMurSnoVdm5NArPKl94" TargetMode="External"/><Relationship Id="rId4" Type="http://schemas.openxmlformats.org/officeDocument/2006/relationships/hyperlink" Target="https://drive.google.com/drive/folders/1ewx9I7aKPWxaUvX7W2DZ4yZFmuDj8NL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flipH="1" flipV="1">
            <a:off x="0" y="1420930"/>
            <a:ext cx="9143999" cy="1150820"/>
          </a:xfrm>
          <a:prstGeom prst="rect">
            <a:avLst/>
          </a:prstGeom>
          <a:solidFill>
            <a:srgbClr val="0068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solidFill>
                <a:prstClr val="white"/>
              </a:solidFill>
            </a:endParaRPr>
          </a:p>
        </p:txBody>
      </p:sp>
      <p:sp>
        <p:nvSpPr>
          <p:cNvPr id="18" name="Прямоугольник 17"/>
          <p:cNvSpPr/>
          <p:nvPr/>
        </p:nvSpPr>
        <p:spPr>
          <a:xfrm>
            <a:off x="857250" y="1342933"/>
            <a:ext cx="7611529" cy="1131079"/>
          </a:xfrm>
          <a:prstGeom prst="rect">
            <a:avLst/>
          </a:prstGeom>
        </p:spPr>
        <p:txBody>
          <a:bodyPr wrap="square">
            <a:spAutoFit/>
          </a:bodyPr>
          <a:lstStyle/>
          <a:p>
            <a:pPr algn="ctr"/>
            <a:r>
              <a:rPr lang="ru-RU" sz="1600" b="1" dirty="0">
                <a:solidFill>
                  <a:schemeClr val="bg1"/>
                </a:solidFill>
                <a:latin typeface="Times New Roman" panose="02020603050405020304" pitchFamily="18" charset="0"/>
                <a:ea typeface="Times New Roman"/>
                <a:cs typeface="Times New Roman" panose="02020603050405020304" pitchFamily="18" charset="0"/>
                <a:sym typeface="Times New Roman"/>
              </a:rPr>
              <a:t>АЯУ 2024-2029 </a:t>
            </a:r>
            <a:r>
              <a:rPr lang="ru-RU" sz="1600" b="1" dirty="0" err="1">
                <a:solidFill>
                  <a:schemeClr val="bg1"/>
                </a:solidFill>
                <a:latin typeface="Times New Roman" panose="02020603050405020304" pitchFamily="18" charset="0"/>
                <a:ea typeface="Times New Roman"/>
                <a:cs typeface="Times New Roman" panose="02020603050405020304" pitchFamily="18" charset="0"/>
                <a:sym typeface="Times New Roman"/>
              </a:rPr>
              <a:t>жырдарға</a:t>
            </a:r>
            <a:r>
              <a:rPr lang="ru-RU" sz="1600" b="1" dirty="0">
                <a:solidFill>
                  <a:schemeClr val="bg1"/>
                </a:solidFill>
                <a:latin typeface="Times New Roman" panose="02020603050405020304" pitchFamily="18" charset="0"/>
                <a:ea typeface="Times New Roman"/>
                <a:cs typeface="Times New Roman" panose="02020603050405020304" pitchFamily="18" charset="0"/>
                <a:sym typeface="Times New Roman"/>
              </a:rPr>
              <a:t> </a:t>
            </a:r>
            <a:r>
              <a:rPr lang="ru-RU" sz="1600" b="1" dirty="0" err="1">
                <a:solidFill>
                  <a:schemeClr val="bg1"/>
                </a:solidFill>
                <a:latin typeface="Times New Roman" panose="02020603050405020304" pitchFamily="18" charset="0"/>
                <a:ea typeface="Times New Roman"/>
                <a:cs typeface="Times New Roman" panose="02020603050405020304" pitchFamily="18" charset="0"/>
                <a:sym typeface="Times New Roman"/>
              </a:rPr>
              <a:t>арналған</a:t>
            </a:r>
            <a:r>
              <a:rPr lang="ru-RU" sz="1600" b="1" dirty="0">
                <a:solidFill>
                  <a:schemeClr val="bg1"/>
                </a:solidFill>
                <a:latin typeface="Times New Roman" panose="02020603050405020304" pitchFamily="18" charset="0"/>
                <a:ea typeface="Times New Roman"/>
                <a:cs typeface="Times New Roman" panose="02020603050405020304" pitchFamily="18" charset="0"/>
                <a:sym typeface="Times New Roman"/>
              </a:rPr>
              <a:t> Даму </a:t>
            </a:r>
            <a:r>
              <a:rPr lang="ru-RU" sz="1600" b="1" dirty="0" err="1">
                <a:solidFill>
                  <a:schemeClr val="bg1"/>
                </a:solidFill>
                <a:latin typeface="Times New Roman" panose="02020603050405020304" pitchFamily="18" charset="0"/>
                <a:ea typeface="Times New Roman"/>
                <a:cs typeface="Times New Roman" panose="02020603050405020304" pitchFamily="18" charset="0"/>
                <a:sym typeface="Times New Roman"/>
              </a:rPr>
              <a:t>бағдарламасы</a:t>
            </a:r>
            <a:r>
              <a:rPr lang="ru-RU" sz="1600" b="1" dirty="0">
                <a:solidFill>
                  <a:schemeClr val="bg1"/>
                </a:solidFill>
                <a:latin typeface="Times New Roman" panose="02020603050405020304" pitchFamily="18" charset="0"/>
                <a:ea typeface="Times New Roman"/>
                <a:cs typeface="Times New Roman" panose="02020603050405020304" pitchFamily="18" charset="0"/>
                <a:sym typeface="Times New Roman"/>
              </a:rPr>
              <a:t> </a:t>
            </a:r>
            <a:r>
              <a:rPr lang="ru-RU" sz="1600" b="1" dirty="0" err="1">
                <a:solidFill>
                  <a:schemeClr val="bg1"/>
                </a:solidFill>
                <a:latin typeface="Times New Roman" panose="02020603050405020304" pitchFamily="18" charset="0"/>
                <a:ea typeface="Times New Roman"/>
                <a:cs typeface="Times New Roman" panose="02020603050405020304" pitchFamily="18" charset="0"/>
                <a:sym typeface="Times New Roman"/>
              </a:rPr>
              <a:t>негізінде</a:t>
            </a:r>
            <a:r>
              <a:rPr lang="ru-RU" sz="1600" b="1" dirty="0">
                <a:solidFill>
                  <a:schemeClr val="bg1"/>
                </a:solidFill>
                <a:latin typeface="Times New Roman" panose="02020603050405020304" pitchFamily="18" charset="0"/>
                <a:ea typeface="Times New Roman"/>
                <a:cs typeface="Times New Roman" panose="02020603050405020304" pitchFamily="18" charset="0"/>
                <a:sym typeface="Times New Roman"/>
              </a:rPr>
              <a:t> </a:t>
            </a:r>
            <a:r>
              <a:rPr lang="ru-RU" sz="1600" b="1" dirty="0" err="1">
                <a:solidFill>
                  <a:schemeClr val="bg1"/>
                </a:solidFill>
                <a:latin typeface="Times New Roman" panose="02020603050405020304" pitchFamily="18" charset="0"/>
                <a:ea typeface="Times New Roman"/>
                <a:cs typeface="Times New Roman" panose="02020603050405020304" pitchFamily="18" charset="0"/>
                <a:sym typeface="Times New Roman"/>
              </a:rPr>
              <a:t>жасалған</a:t>
            </a:r>
            <a:r>
              <a:rPr lang="ru-RU" sz="1600" b="1" dirty="0">
                <a:solidFill>
                  <a:schemeClr val="bg1"/>
                </a:solidFill>
                <a:latin typeface="Times New Roman" panose="02020603050405020304" pitchFamily="18" charset="0"/>
                <a:ea typeface="Times New Roman"/>
                <a:cs typeface="Times New Roman" panose="02020603050405020304" pitchFamily="18" charset="0"/>
                <a:sym typeface="Times New Roman"/>
              </a:rPr>
              <a:t> </a:t>
            </a:r>
            <a:r>
              <a:rPr lang="ru-RU" sz="1600" b="1" dirty="0" err="1" smtClean="0">
                <a:solidFill>
                  <a:schemeClr val="bg1"/>
                </a:solidFill>
                <a:latin typeface="Times New Roman" panose="02020603050405020304" pitchFamily="18" charset="0"/>
                <a:ea typeface="Times New Roman"/>
                <a:cs typeface="Times New Roman" panose="02020603050405020304" pitchFamily="18" charset="0"/>
                <a:sym typeface="Times New Roman"/>
              </a:rPr>
              <a:t>Факультеттің</a:t>
            </a:r>
            <a:r>
              <a:rPr lang="ru-RU" sz="1600" b="1" dirty="0" smtClean="0">
                <a:solidFill>
                  <a:schemeClr val="bg1"/>
                </a:solidFill>
                <a:latin typeface="Times New Roman" panose="02020603050405020304" pitchFamily="18" charset="0"/>
                <a:ea typeface="Times New Roman"/>
                <a:cs typeface="Times New Roman" panose="02020603050405020304" pitchFamily="18" charset="0"/>
                <a:sym typeface="Times New Roman"/>
              </a:rPr>
              <a:t> </a:t>
            </a:r>
            <a:r>
              <a:rPr lang="ru-RU" sz="1600" b="1" dirty="0">
                <a:solidFill>
                  <a:schemeClr val="bg1"/>
                </a:solidFill>
                <a:latin typeface="Times New Roman" panose="02020603050405020304" pitchFamily="18" charset="0"/>
                <a:ea typeface="Times New Roman"/>
                <a:cs typeface="Times New Roman" panose="02020603050405020304" pitchFamily="18" charset="0"/>
                <a:sym typeface="Times New Roman"/>
              </a:rPr>
              <a:t>2024-2026 </a:t>
            </a:r>
            <a:r>
              <a:rPr lang="ru-RU" sz="1600" b="1" dirty="0" err="1">
                <a:solidFill>
                  <a:schemeClr val="bg1"/>
                </a:solidFill>
                <a:latin typeface="Times New Roman" panose="02020603050405020304" pitchFamily="18" charset="0"/>
                <a:ea typeface="Times New Roman"/>
                <a:cs typeface="Times New Roman" panose="02020603050405020304" pitchFamily="18" charset="0"/>
                <a:sym typeface="Times New Roman"/>
              </a:rPr>
              <a:t>жылдарға</a:t>
            </a:r>
            <a:r>
              <a:rPr lang="ru-RU" sz="1600" b="1" dirty="0">
                <a:solidFill>
                  <a:schemeClr val="bg1"/>
                </a:solidFill>
                <a:latin typeface="Times New Roman" panose="02020603050405020304" pitchFamily="18" charset="0"/>
                <a:ea typeface="Times New Roman"/>
                <a:cs typeface="Times New Roman" panose="02020603050405020304" pitchFamily="18" charset="0"/>
                <a:sym typeface="Times New Roman"/>
              </a:rPr>
              <a:t> </a:t>
            </a:r>
            <a:r>
              <a:rPr lang="ru-RU" sz="1600" b="1" dirty="0" err="1">
                <a:solidFill>
                  <a:schemeClr val="bg1"/>
                </a:solidFill>
                <a:latin typeface="Times New Roman" panose="02020603050405020304" pitchFamily="18" charset="0"/>
                <a:ea typeface="Times New Roman"/>
                <a:cs typeface="Times New Roman" panose="02020603050405020304" pitchFamily="18" charset="0"/>
                <a:sym typeface="Times New Roman"/>
              </a:rPr>
              <a:t>арналған</a:t>
            </a:r>
            <a:r>
              <a:rPr lang="ru-RU" sz="1600" b="1" dirty="0">
                <a:solidFill>
                  <a:schemeClr val="bg1"/>
                </a:solidFill>
                <a:latin typeface="Times New Roman" panose="02020603050405020304" pitchFamily="18" charset="0"/>
                <a:ea typeface="Times New Roman"/>
                <a:cs typeface="Times New Roman" panose="02020603050405020304" pitchFamily="18" charset="0"/>
                <a:sym typeface="Times New Roman"/>
              </a:rPr>
              <a:t> </a:t>
            </a:r>
            <a:r>
              <a:rPr lang="ru-RU" sz="1600" b="1" dirty="0" err="1">
                <a:solidFill>
                  <a:schemeClr val="bg1"/>
                </a:solidFill>
                <a:latin typeface="Times New Roman" panose="02020603050405020304" pitchFamily="18" charset="0"/>
                <a:ea typeface="Times New Roman"/>
                <a:cs typeface="Times New Roman" panose="02020603050405020304" pitchFamily="18" charset="0"/>
                <a:sym typeface="Times New Roman"/>
              </a:rPr>
              <a:t>стратегиясы</a:t>
            </a:r>
            <a:r>
              <a:rPr lang="ru-RU" sz="1600" b="1" dirty="0">
                <a:solidFill>
                  <a:schemeClr val="bg1"/>
                </a:solidFill>
                <a:latin typeface="Times New Roman" panose="02020603050405020304" pitchFamily="18" charset="0"/>
                <a:ea typeface="Times New Roman"/>
                <a:cs typeface="Times New Roman" panose="02020603050405020304" pitchFamily="18" charset="0"/>
                <a:sym typeface="Times New Roman"/>
              </a:rPr>
              <a:t> </a:t>
            </a:r>
            <a:r>
              <a:rPr lang="ru-RU" sz="1600" b="1" dirty="0" err="1">
                <a:solidFill>
                  <a:schemeClr val="bg1"/>
                </a:solidFill>
                <a:latin typeface="Times New Roman" panose="02020603050405020304" pitchFamily="18" charset="0"/>
                <a:ea typeface="Times New Roman"/>
                <a:cs typeface="Times New Roman" panose="02020603050405020304" pitchFamily="18" charset="0"/>
                <a:sym typeface="Times New Roman"/>
              </a:rPr>
              <a:t>бойынша</a:t>
            </a:r>
            <a:r>
              <a:rPr lang="ru-RU" sz="1600" b="1" dirty="0">
                <a:solidFill>
                  <a:schemeClr val="bg1"/>
                </a:solidFill>
                <a:latin typeface="Times New Roman" panose="02020603050405020304" pitchFamily="18" charset="0"/>
                <a:ea typeface="Times New Roman"/>
                <a:cs typeface="Times New Roman" panose="02020603050405020304" pitchFamily="18" charset="0"/>
                <a:sym typeface="Times New Roman"/>
              </a:rPr>
              <a:t> </a:t>
            </a:r>
            <a:br>
              <a:rPr lang="ru-RU" sz="1600" b="1" dirty="0">
                <a:solidFill>
                  <a:schemeClr val="bg1"/>
                </a:solidFill>
                <a:latin typeface="Times New Roman" panose="02020603050405020304" pitchFamily="18" charset="0"/>
                <a:ea typeface="Times New Roman"/>
                <a:cs typeface="Times New Roman" panose="02020603050405020304" pitchFamily="18" charset="0"/>
                <a:sym typeface="Times New Roman"/>
              </a:rPr>
            </a:br>
            <a:r>
              <a:rPr lang="ru-RU" sz="1600" b="1" dirty="0">
                <a:solidFill>
                  <a:schemeClr val="bg1"/>
                </a:solidFill>
                <a:latin typeface="Times New Roman" panose="02020603050405020304" pitchFamily="18" charset="0"/>
                <a:ea typeface="Times New Roman"/>
                <a:cs typeface="Times New Roman" panose="02020603050405020304" pitchFamily="18" charset="0"/>
                <a:sym typeface="Times New Roman"/>
              </a:rPr>
              <a:t>2025 </a:t>
            </a:r>
            <a:r>
              <a:rPr lang="ru-RU" sz="1600" b="1" dirty="0" err="1">
                <a:solidFill>
                  <a:schemeClr val="bg1"/>
                </a:solidFill>
                <a:latin typeface="Times New Roman" panose="02020603050405020304" pitchFamily="18" charset="0"/>
                <a:ea typeface="Times New Roman"/>
                <a:cs typeface="Times New Roman" panose="02020603050405020304" pitchFamily="18" charset="0"/>
                <a:sym typeface="Times New Roman"/>
              </a:rPr>
              <a:t>жылдың</a:t>
            </a:r>
            <a:r>
              <a:rPr lang="ru-RU" sz="1600" b="1" dirty="0">
                <a:solidFill>
                  <a:schemeClr val="bg1"/>
                </a:solidFill>
                <a:latin typeface="Times New Roman" panose="02020603050405020304" pitchFamily="18" charset="0"/>
                <a:ea typeface="Times New Roman"/>
                <a:cs typeface="Times New Roman" panose="02020603050405020304" pitchFamily="18" charset="0"/>
                <a:sym typeface="Times New Roman"/>
              </a:rPr>
              <a:t> 1 </a:t>
            </a:r>
            <a:r>
              <a:rPr lang="ru-RU" sz="1600" b="1" dirty="0" err="1">
                <a:solidFill>
                  <a:schemeClr val="bg1"/>
                </a:solidFill>
                <a:latin typeface="Times New Roman" panose="02020603050405020304" pitchFamily="18" charset="0"/>
                <a:ea typeface="Times New Roman"/>
                <a:cs typeface="Times New Roman" panose="02020603050405020304" pitchFamily="18" charset="0"/>
                <a:sym typeface="Times New Roman"/>
              </a:rPr>
              <a:t>жартыжылдық</a:t>
            </a:r>
            <a:r>
              <a:rPr lang="ru-RU" sz="1600" b="1" dirty="0">
                <a:solidFill>
                  <a:schemeClr val="bg1"/>
                </a:solidFill>
                <a:latin typeface="Times New Roman" panose="02020603050405020304" pitchFamily="18" charset="0"/>
                <a:ea typeface="Times New Roman"/>
                <a:cs typeface="Times New Roman" panose="02020603050405020304" pitchFamily="18" charset="0"/>
                <a:sym typeface="Times New Roman"/>
              </a:rPr>
              <a:t> </a:t>
            </a:r>
            <a:r>
              <a:rPr lang="kk-KZ" sz="1600" b="1" dirty="0" smtClean="0">
                <a:solidFill>
                  <a:schemeClr val="bg1"/>
                </a:solidFill>
                <a:latin typeface="Times New Roman" panose="02020603050405020304" pitchFamily="18" charset="0"/>
                <a:ea typeface="Times New Roman"/>
                <a:cs typeface="Times New Roman" panose="02020603050405020304" pitchFamily="18" charset="0"/>
                <a:sym typeface="Times New Roman"/>
              </a:rPr>
              <a:t>есебі</a:t>
            </a:r>
            <a:endParaRPr lang="en-US" sz="1600" dirty="0">
              <a:solidFill>
                <a:schemeClr val="bg1"/>
              </a:solidFill>
              <a:latin typeface="Times New Roman" panose="02020603050405020304" pitchFamily="18" charset="0"/>
              <a:ea typeface="Verdana" pitchFamily="34" charset="0"/>
              <a:cs typeface="Times New Roman" panose="02020603050405020304" pitchFamily="18" charset="0"/>
            </a:endParaRPr>
          </a:p>
          <a:p>
            <a:pPr algn="ctr"/>
            <a:r>
              <a:rPr lang="kk-KZ" sz="1950" dirty="0" smtClean="0">
                <a:solidFill>
                  <a:schemeClr val="bg1"/>
                </a:solidFill>
                <a:latin typeface="Cambria" panose="02040503050406030204" pitchFamily="18" charset="0"/>
                <a:ea typeface="Verdana" pitchFamily="34" charset="0"/>
                <a:cs typeface="Verdana" pitchFamily="34" charset="0"/>
              </a:rPr>
              <a:t> </a:t>
            </a:r>
            <a:endParaRPr lang="ru-RU" sz="1950" dirty="0">
              <a:solidFill>
                <a:schemeClr val="bg1"/>
              </a:solidFill>
              <a:latin typeface="Cambria" panose="02040503050406030204" pitchFamily="18" charset="0"/>
              <a:ea typeface="Verdana" pitchFamily="34" charset="0"/>
              <a:cs typeface="Verdana" pitchFamily="34" charset="0"/>
            </a:endParaRPr>
          </a:p>
        </p:txBody>
      </p:sp>
      <p:sp>
        <p:nvSpPr>
          <p:cNvPr id="19" name="Прямоугольник 18"/>
          <p:cNvSpPr/>
          <p:nvPr/>
        </p:nvSpPr>
        <p:spPr>
          <a:xfrm flipH="1" flipV="1">
            <a:off x="36513" y="1302061"/>
            <a:ext cx="9143999" cy="81744"/>
          </a:xfrm>
          <a:prstGeom prst="rect">
            <a:avLst/>
          </a:prstGeom>
          <a:solidFill>
            <a:srgbClr val="025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solidFill>
                <a:prstClr val="white"/>
              </a:solidFill>
            </a:endParaRPr>
          </a:p>
        </p:txBody>
      </p:sp>
      <p:pic>
        <p:nvPicPr>
          <p:cNvPr id="14" name="Picture 2" descr="logo_k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8654" y="11642"/>
            <a:ext cx="1043204" cy="104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p:nvPr/>
        </p:nvSpPr>
        <p:spPr>
          <a:xfrm>
            <a:off x="2590800" y="4400550"/>
            <a:ext cx="3739353" cy="523220"/>
          </a:xfrm>
          <a:prstGeom prst="rect">
            <a:avLst/>
          </a:prstGeom>
          <a:noFill/>
        </p:spPr>
        <p:txBody>
          <a:bodyPr wrap="square" rtlCol="0">
            <a:spAutoFit/>
          </a:bodyPr>
          <a:lstStyle/>
          <a:p>
            <a:pPr algn="ctr"/>
            <a:r>
              <a:rPr lang="ru-RU" dirty="0" err="1">
                <a:solidFill>
                  <a:srgbClr val="002060"/>
                </a:solidFill>
                <a:latin typeface="Cambria"/>
                <a:ea typeface="Cambria"/>
                <a:cs typeface="Cambria"/>
                <a:sym typeface="Cambria"/>
              </a:rPr>
              <a:t>Түркістан</a:t>
            </a:r>
            <a:r>
              <a:rPr lang="ru-RU" dirty="0">
                <a:solidFill>
                  <a:srgbClr val="002060"/>
                </a:solidFill>
                <a:latin typeface="Cambria"/>
                <a:ea typeface="Cambria"/>
                <a:cs typeface="Cambria"/>
                <a:sym typeface="Cambria"/>
              </a:rPr>
              <a:t> қ. </a:t>
            </a:r>
            <a:br>
              <a:rPr lang="ru-RU" dirty="0">
                <a:solidFill>
                  <a:srgbClr val="002060"/>
                </a:solidFill>
                <a:latin typeface="Cambria"/>
                <a:ea typeface="Cambria"/>
                <a:cs typeface="Cambria"/>
                <a:sym typeface="Cambria"/>
              </a:rPr>
            </a:br>
            <a:r>
              <a:rPr lang="ru-RU" dirty="0" err="1">
                <a:solidFill>
                  <a:srgbClr val="002060"/>
                </a:solidFill>
                <a:latin typeface="Cambria"/>
                <a:ea typeface="Cambria"/>
                <a:cs typeface="Cambria"/>
                <a:sym typeface="Cambria"/>
              </a:rPr>
              <a:t>Маусым</a:t>
            </a:r>
            <a:r>
              <a:rPr lang="ru-RU" dirty="0">
                <a:solidFill>
                  <a:srgbClr val="002060"/>
                </a:solidFill>
                <a:latin typeface="Cambria"/>
                <a:ea typeface="Cambria"/>
                <a:cs typeface="Cambria"/>
                <a:sym typeface="Cambria"/>
              </a:rPr>
              <a:t>, 2025 ж</a:t>
            </a:r>
            <a:endParaRPr lang="ru-RU" dirty="0">
              <a:solidFill>
                <a:srgbClr val="002060"/>
              </a:solidFill>
              <a:latin typeface="Cambria" panose="02040503050406030204" pitchFamily="18" charset="0"/>
              <a:ea typeface="Verdana" pitchFamily="34" charset="0"/>
              <a:cs typeface="Verdana" pitchFamily="34" charset="0"/>
            </a:endParaRPr>
          </a:p>
        </p:txBody>
      </p:sp>
      <p:sp>
        <p:nvSpPr>
          <p:cNvPr id="8" name="Прямоугольник 18"/>
          <p:cNvSpPr/>
          <p:nvPr/>
        </p:nvSpPr>
        <p:spPr>
          <a:xfrm flipH="1" flipV="1">
            <a:off x="-18256" y="2643755"/>
            <a:ext cx="9180512" cy="144018"/>
          </a:xfrm>
          <a:prstGeom prst="rect">
            <a:avLst/>
          </a:prstGeom>
          <a:solidFill>
            <a:srgbClr val="025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a:solidFill>
                <a:prstClr val="white"/>
              </a:solidFill>
            </a:endParaRPr>
          </a:p>
        </p:txBody>
      </p:sp>
      <p:sp>
        <p:nvSpPr>
          <p:cNvPr id="2" name="Прямоугольник 1"/>
          <p:cNvSpPr/>
          <p:nvPr/>
        </p:nvSpPr>
        <p:spPr>
          <a:xfrm>
            <a:off x="179512" y="2931790"/>
            <a:ext cx="8820469" cy="707886"/>
          </a:xfrm>
          <a:prstGeom prst="rect">
            <a:avLst/>
          </a:prstGeom>
        </p:spPr>
        <p:txBody>
          <a:bodyPr wrap="square">
            <a:spAutoFit/>
          </a:bodyPr>
          <a:lstStyle/>
          <a:p>
            <a:pPr algn="ctr"/>
            <a:r>
              <a:rPr lang="kk-KZ" sz="2000" b="1" dirty="0" smtClean="0">
                <a:solidFill>
                  <a:schemeClr val="accent1">
                    <a:lumMod val="75000"/>
                  </a:schemeClr>
                </a:solidFill>
                <a:latin typeface="Cambria" panose="02040503050406030204" pitchFamily="18" charset="0"/>
                <a:ea typeface="Tahoma" panose="020B0604030504040204" pitchFamily="34" charset="0"/>
                <a:cs typeface="Tahoma" panose="020B0604030504040204" pitchFamily="34" charset="0"/>
              </a:rPr>
              <a:t>Филология  факультеті</a:t>
            </a:r>
            <a:r>
              <a:rPr lang="ru-RU" sz="2000" b="1" dirty="0" smtClean="0">
                <a:solidFill>
                  <a:schemeClr val="accent1">
                    <a:lumMod val="75000"/>
                  </a:schemeClr>
                </a:solidFill>
                <a:latin typeface="Cambria" panose="02040503050406030204" pitchFamily="18" charset="0"/>
                <a:ea typeface="Tahoma" panose="020B0604030504040204" pitchFamily="34" charset="0"/>
                <a:cs typeface="Tahoma" panose="020B0604030504040204" pitchFamily="34" charset="0"/>
              </a:rPr>
              <a:t> </a:t>
            </a:r>
            <a:endParaRPr lang="ru-RU" sz="2000" b="1" dirty="0">
              <a:solidFill>
                <a:schemeClr val="accent1">
                  <a:lumMod val="75000"/>
                </a:schemeClr>
              </a:solidFill>
              <a:latin typeface="Cambria" panose="02040503050406030204" pitchFamily="18" charset="0"/>
              <a:ea typeface="Tahoma" panose="020B0604030504040204" pitchFamily="34" charset="0"/>
              <a:cs typeface="Tahoma" panose="020B0604030504040204" pitchFamily="34" charset="0"/>
            </a:endParaRPr>
          </a:p>
          <a:p>
            <a:pPr lvl="0" algn="ctr" defTabSz="914400" fontAlgn="auto">
              <a:spcBef>
                <a:spcPts val="0"/>
              </a:spcBef>
              <a:spcAft>
                <a:spcPts val="0"/>
              </a:spcAft>
              <a:buClr>
                <a:srgbClr val="000000"/>
              </a:buClr>
            </a:pPr>
            <a:r>
              <a:rPr lang="ru-RU" sz="2000" b="1" kern="0" dirty="0">
                <a:solidFill>
                  <a:srgbClr val="42558C"/>
                </a:solidFill>
                <a:latin typeface="Cambria"/>
                <a:ea typeface="Cambria"/>
                <a:cs typeface="Cambria"/>
                <a:sym typeface="Cambria"/>
              </a:rPr>
              <a:t> Факультет деканы </a:t>
            </a:r>
            <a:r>
              <a:rPr lang="ru-RU" sz="2000" b="1" kern="0" dirty="0" err="1">
                <a:solidFill>
                  <a:srgbClr val="42558C"/>
                </a:solidFill>
                <a:latin typeface="Cambria"/>
                <a:ea typeface="Cambria"/>
                <a:cs typeface="Cambria"/>
                <a:sym typeface="Cambria"/>
              </a:rPr>
              <a:t>Абдулкадир</a:t>
            </a:r>
            <a:r>
              <a:rPr lang="ru-RU" sz="2000" b="1" kern="0" dirty="0">
                <a:solidFill>
                  <a:srgbClr val="42558C"/>
                </a:solidFill>
                <a:latin typeface="Cambria"/>
                <a:ea typeface="Cambria"/>
                <a:cs typeface="Cambria"/>
                <a:sym typeface="Cambria"/>
              </a:rPr>
              <a:t> </a:t>
            </a:r>
            <a:r>
              <a:rPr lang="ru-RU" sz="2000" b="1" kern="0" dirty="0" err="1">
                <a:solidFill>
                  <a:srgbClr val="42558C"/>
                </a:solidFill>
                <a:latin typeface="Cambria"/>
                <a:ea typeface="Cambria"/>
                <a:cs typeface="Cambria"/>
                <a:sym typeface="Cambria"/>
              </a:rPr>
              <a:t>Өзтүрк</a:t>
            </a:r>
            <a:endParaRPr lang="ru-RU" sz="2000" b="1" kern="0" dirty="0">
              <a:solidFill>
                <a:srgbClr val="42558C"/>
              </a:solidFill>
              <a:latin typeface="Cambria"/>
              <a:ea typeface="Cambria"/>
              <a:cs typeface="Cambria"/>
              <a:sym typeface="Cambria"/>
            </a:endParaRPr>
          </a:p>
        </p:txBody>
      </p:sp>
    </p:spTree>
    <p:extLst>
      <p:ext uri="{BB962C8B-B14F-4D97-AF65-F5344CB8AC3E}">
        <p14:creationId xmlns:p14="http://schemas.microsoft.com/office/powerpoint/2010/main" val="221209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482321"/>
            <a:ext cx="8229600" cy="4112302"/>
          </a:xfrm>
        </p:spPr>
        <p:txBody>
          <a:bodyPr/>
          <a:lstStyle/>
          <a:p>
            <a:pPr marL="114300" indent="0" algn="ctr">
              <a:buNone/>
            </a:pPr>
            <a:r>
              <a:rPr lang="ru-RU" sz="1400" b="1" dirty="0" err="1" smtClean="0">
                <a:solidFill>
                  <a:schemeClr val="bg2"/>
                </a:solidFill>
              </a:rPr>
              <a:t>Қазіргі</a:t>
            </a:r>
            <a:r>
              <a:rPr lang="ru-RU" sz="1400" b="1" dirty="0" smtClean="0">
                <a:solidFill>
                  <a:schemeClr val="bg2"/>
                </a:solidFill>
              </a:rPr>
              <a:t> </a:t>
            </a:r>
            <a:r>
              <a:rPr lang="ru-RU" sz="1400" b="1" dirty="0">
                <a:solidFill>
                  <a:schemeClr val="bg2"/>
                </a:solidFill>
              </a:rPr>
              <a:t>филология </a:t>
            </a:r>
            <a:r>
              <a:rPr lang="ru-RU" sz="1400" b="1" dirty="0" err="1">
                <a:solidFill>
                  <a:schemeClr val="bg2"/>
                </a:solidFill>
              </a:rPr>
              <a:t>ғылымындағы</a:t>
            </a:r>
            <a:r>
              <a:rPr lang="ru-RU" sz="1400" b="1" dirty="0">
                <a:solidFill>
                  <a:schemeClr val="bg2"/>
                </a:solidFill>
              </a:rPr>
              <a:t> </a:t>
            </a:r>
            <a:r>
              <a:rPr lang="ru-RU" sz="1400" b="1" dirty="0" err="1">
                <a:solidFill>
                  <a:schemeClr val="bg2"/>
                </a:solidFill>
              </a:rPr>
              <a:t>жаңа</a:t>
            </a:r>
            <a:r>
              <a:rPr lang="ru-RU" sz="1400" b="1" dirty="0">
                <a:solidFill>
                  <a:schemeClr val="bg2"/>
                </a:solidFill>
              </a:rPr>
              <a:t> </a:t>
            </a:r>
            <a:r>
              <a:rPr lang="ru-RU" sz="1400" b="1" dirty="0" err="1" smtClean="0">
                <a:solidFill>
                  <a:schemeClr val="bg2"/>
                </a:solidFill>
              </a:rPr>
              <a:t>бағыттар</a:t>
            </a:r>
            <a:endParaRPr lang="ru-RU" sz="1400" b="1" dirty="0" smtClean="0">
              <a:solidFill>
                <a:schemeClr val="bg2"/>
              </a:solidFill>
            </a:endParaRPr>
          </a:p>
          <a:p>
            <a:r>
              <a:rPr lang="kk-KZ" sz="1200" b="1" i="1" dirty="0" smtClean="0">
                <a:solidFill>
                  <a:srgbClr val="FF0000"/>
                </a:solidFill>
              </a:rPr>
              <a:t>Жасанды </a:t>
            </a:r>
            <a:r>
              <a:rPr lang="kk-KZ" sz="1200" b="1" i="1" dirty="0">
                <a:solidFill>
                  <a:srgbClr val="FF0000"/>
                </a:solidFill>
              </a:rPr>
              <a:t>интеллект және машиналық оқыту </a:t>
            </a:r>
            <a:r>
              <a:rPr lang="kk-KZ" sz="1200" b="1" dirty="0">
                <a:solidFill>
                  <a:schemeClr val="bg2"/>
                </a:solidFill>
              </a:rPr>
              <a:t>– </a:t>
            </a:r>
            <a:r>
              <a:rPr lang="kk-KZ" sz="1200" dirty="0">
                <a:solidFill>
                  <a:schemeClr val="bg2"/>
                </a:solidFill>
              </a:rPr>
              <a:t>адам интеллектісін модельдеуге негізделген жүйелер білім беру, медицина, өндіріс пен қауіпсіздік саласында кеңінен қолданылуда.</a:t>
            </a:r>
            <a:endParaRPr lang="ru-RU" sz="1200" dirty="0">
              <a:solidFill>
                <a:schemeClr val="bg2"/>
              </a:solidFill>
            </a:endParaRPr>
          </a:p>
          <a:p>
            <a:r>
              <a:rPr lang="ru-RU" sz="1200" b="1" i="1" dirty="0" err="1" smtClean="0">
                <a:solidFill>
                  <a:srgbClr val="FF0000"/>
                </a:solidFill>
              </a:rPr>
              <a:t>Цифрлық</a:t>
            </a:r>
            <a:r>
              <a:rPr lang="ru-RU" sz="1200" b="1" i="1" dirty="0" smtClean="0">
                <a:solidFill>
                  <a:srgbClr val="FF0000"/>
                </a:solidFill>
              </a:rPr>
              <a:t> </a:t>
            </a:r>
            <a:r>
              <a:rPr lang="ru-RU" sz="1200" b="1" i="1" dirty="0">
                <a:solidFill>
                  <a:srgbClr val="FF0000"/>
                </a:solidFill>
              </a:rPr>
              <a:t>филология </a:t>
            </a:r>
            <a:r>
              <a:rPr lang="ru-RU" sz="1200" dirty="0">
                <a:solidFill>
                  <a:schemeClr val="bg2"/>
                </a:solidFill>
              </a:rPr>
              <a:t>– </a:t>
            </a:r>
            <a:r>
              <a:rPr lang="ru-RU" sz="1200" dirty="0" err="1">
                <a:solidFill>
                  <a:schemeClr val="bg2"/>
                </a:solidFill>
              </a:rPr>
              <a:t>әдеби</a:t>
            </a:r>
            <a:r>
              <a:rPr lang="ru-RU" sz="1200" dirty="0">
                <a:solidFill>
                  <a:schemeClr val="bg2"/>
                </a:solidFill>
              </a:rPr>
              <a:t> </a:t>
            </a:r>
            <a:r>
              <a:rPr lang="ru-RU" sz="1200" dirty="0" err="1">
                <a:solidFill>
                  <a:schemeClr val="bg2"/>
                </a:solidFill>
              </a:rPr>
              <a:t>мұралар</a:t>
            </a:r>
            <a:r>
              <a:rPr lang="ru-RU" sz="1200" dirty="0">
                <a:solidFill>
                  <a:schemeClr val="bg2"/>
                </a:solidFill>
              </a:rPr>
              <a:t> мен </a:t>
            </a:r>
            <a:r>
              <a:rPr lang="ru-RU" sz="1200" dirty="0" err="1">
                <a:solidFill>
                  <a:schemeClr val="bg2"/>
                </a:solidFill>
              </a:rPr>
              <a:t>тілдік</a:t>
            </a:r>
            <a:r>
              <a:rPr lang="ru-RU" sz="1200" dirty="0">
                <a:solidFill>
                  <a:schemeClr val="bg2"/>
                </a:solidFill>
              </a:rPr>
              <a:t> </a:t>
            </a:r>
            <a:r>
              <a:rPr lang="ru-RU" sz="1200" dirty="0" err="1">
                <a:solidFill>
                  <a:schemeClr val="bg2"/>
                </a:solidFill>
              </a:rPr>
              <a:t>деректерді</a:t>
            </a:r>
            <a:r>
              <a:rPr lang="ru-RU" sz="1200" dirty="0">
                <a:solidFill>
                  <a:schemeClr val="bg2"/>
                </a:solidFill>
              </a:rPr>
              <a:t> </a:t>
            </a:r>
            <a:r>
              <a:rPr lang="ru-RU" sz="1200" dirty="0" err="1">
                <a:solidFill>
                  <a:schemeClr val="bg2"/>
                </a:solidFill>
              </a:rPr>
              <a:t>цифрлы</a:t>
            </a:r>
            <a:r>
              <a:rPr lang="ru-RU" sz="1200" dirty="0">
                <a:solidFill>
                  <a:schemeClr val="bg2"/>
                </a:solidFill>
              </a:rPr>
              <a:t> </a:t>
            </a:r>
            <a:r>
              <a:rPr lang="ru-RU" sz="1200" dirty="0" err="1">
                <a:solidFill>
                  <a:schemeClr val="bg2"/>
                </a:solidFill>
              </a:rPr>
              <a:t>форматқа</a:t>
            </a:r>
            <a:r>
              <a:rPr lang="ru-RU" sz="1200" dirty="0">
                <a:solidFill>
                  <a:schemeClr val="bg2"/>
                </a:solidFill>
              </a:rPr>
              <a:t> </a:t>
            </a:r>
            <a:r>
              <a:rPr lang="ru-RU" sz="1200" dirty="0" err="1">
                <a:solidFill>
                  <a:schemeClr val="bg2"/>
                </a:solidFill>
              </a:rPr>
              <a:t>көшіру</a:t>
            </a:r>
            <a:r>
              <a:rPr lang="ru-RU" sz="1200" dirty="0">
                <a:solidFill>
                  <a:schemeClr val="bg2"/>
                </a:solidFill>
              </a:rPr>
              <a:t>, </a:t>
            </a:r>
            <a:r>
              <a:rPr lang="ru-RU" sz="1200" dirty="0" err="1">
                <a:solidFill>
                  <a:schemeClr val="bg2"/>
                </a:solidFill>
              </a:rPr>
              <a:t>корпустық</a:t>
            </a:r>
            <a:r>
              <a:rPr lang="ru-RU" sz="1200" dirty="0">
                <a:solidFill>
                  <a:schemeClr val="bg2"/>
                </a:solidFill>
              </a:rPr>
              <a:t> лингвистика мен </a:t>
            </a:r>
            <a:r>
              <a:rPr lang="ru-RU" sz="1200" dirty="0" err="1">
                <a:solidFill>
                  <a:schemeClr val="bg2"/>
                </a:solidFill>
              </a:rPr>
              <a:t>мәтіндік</a:t>
            </a:r>
            <a:r>
              <a:rPr lang="ru-RU" sz="1200" dirty="0">
                <a:solidFill>
                  <a:schemeClr val="bg2"/>
                </a:solidFill>
              </a:rPr>
              <a:t> </a:t>
            </a:r>
            <a:r>
              <a:rPr lang="ru-RU" sz="1200" dirty="0" err="1">
                <a:solidFill>
                  <a:schemeClr val="bg2"/>
                </a:solidFill>
              </a:rPr>
              <a:t>талдауларды</a:t>
            </a:r>
            <a:r>
              <a:rPr lang="ru-RU" sz="1200" dirty="0">
                <a:solidFill>
                  <a:schemeClr val="bg2"/>
                </a:solidFill>
              </a:rPr>
              <a:t> </a:t>
            </a:r>
            <a:r>
              <a:rPr lang="ru-RU" sz="1200" dirty="0" err="1">
                <a:solidFill>
                  <a:schemeClr val="bg2"/>
                </a:solidFill>
              </a:rPr>
              <a:t>автоматтандыру</a:t>
            </a:r>
            <a:r>
              <a:rPr lang="ru-RU" sz="1200" dirty="0" smtClean="0">
                <a:solidFill>
                  <a:schemeClr val="bg2"/>
                </a:solidFill>
              </a:rPr>
              <a:t>;</a:t>
            </a:r>
          </a:p>
          <a:p>
            <a:r>
              <a:rPr lang="ru-RU" sz="1200" b="1" i="1" dirty="0" err="1" smtClean="0">
                <a:solidFill>
                  <a:srgbClr val="FF0000"/>
                </a:solidFill>
              </a:rPr>
              <a:t>Кроссмәдени</a:t>
            </a:r>
            <a:r>
              <a:rPr lang="ru-RU" sz="1200" b="1" i="1" dirty="0" smtClean="0">
                <a:solidFill>
                  <a:srgbClr val="FF0000"/>
                </a:solidFill>
              </a:rPr>
              <a:t> </a:t>
            </a:r>
            <a:r>
              <a:rPr lang="ru-RU" sz="1200" b="1" i="1" dirty="0" err="1">
                <a:solidFill>
                  <a:srgbClr val="FF0000"/>
                </a:solidFill>
              </a:rPr>
              <a:t>зерттеулер</a:t>
            </a:r>
            <a:r>
              <a:rPr lang="ru-RU" sz="1200" b="1" i="1" dirty="0">
                <a:solidFill>
                  <a:srgbClr val="FF0000"/>
                </a:solidFill>
              </a:rPr>
              <a:t> </a:t>
            </a:r>
            <a:r>
              <a:rPr lang="ru-RU" sz="1200" dirty="0">
                <a:solidFill>
                  <a:schemeClr val="bg2"/>
                </a:solidFill>
              </a:rPr>
              <a:t>– </a:t>
            </a:r>
            <a:r>
              <a:rPr lang="ru-RU" sz="1200" dirty="0" err="1">
                <a:solidFill>
                  <a:schemeClr val="bg2"/>
                </a:solidFill>
              </a:rPr>
              <a:t>түрлі</a:t>
            </a:r>
            <a:r>
              <a:rPr lang="ru-RU" sz="1200" dirty="0">
                <a:solidFill>
                  <a:schemeClr val="bg2"/>
                </a:solidFill>
              </a:rPr>
              <a:t> </a:t>
            </a:r>
            <a:r>
              <a:rPr lang="ru-RU" sz="1200" dirty="0" err="1">
                <a:solidFill>
                  <a:schemeClr val="bg2"/>
                </a:solidFill>
              </a:rPr>
              <a:t>мәдениеттер</a:t>
            </a:r>
            <a:r>
              <a:rPr lang="ru-RU" sz="1200" dirty="0">
                <a:solidFill>
                  <a:schemeClr val="bg2"/>
                </a:solidFill>
              </a:rPr>
              <a:t> мен </a:t>
            </a:r>
            <a:r>
              <a:rPr lang="ru-RU" sz="1200" dirty="0" err="1">
                <a:solidFill>
                  <a:schemeClr val="bg2"/>
                </a:solidFill>
              </a:rPr>
              <a:t>тілдер</a:t>
            </a:r>
            <a:r>
              <a:rPr lang="ru-RU" sz="1200" dirty="0">
                <a:solidFill>
                  <a:schemeClr val="bg2"/>
                </a:solidFill>
              </a:rPr>
              <a:t> </a:t>
            </a:r>
            <a:r>
              <a:rPr lang="ru-RU" sz="1200" dirty="0" err="1">
                <a:solidFill>
                  <a:schemeClr val="bg2"/>
                </a:solidFill>
              </a:rPr>
              <a:t>арасындағы</a:t>
            </a:r>
            <a:r>
              <a:rPr lang="ru-RU" sz="1200" dirty="0">
                <a:solidFill>
                  <a:schemeClr val="bg2"/>
                </a:solidFill>
              </a:rPr>
              <a:t> </a:t>
            </a:r>
            <a:r>
              <a:rPr lang="ru-RU" sz="1200" dirty="0" err="1">
                <a:solidFill>
                  <a:schemeClr val="bg2"/>
                </a:solidFill>
              </a:rPr>
              <a:t>өзара</a:t>
            </a:r>
            <a:r>
              <a:rPr lang="ru-RU" sz="1200" dirty="0">
                <a:solidFill>
                  <a:schemeClr val="bg2"/>
                </a:solidFill>
              </a:rPr>
              <a:t> </a:t>
            </a:r>
            <a:r>
              <a:rPr lang="ru-RU" sz="1200" dirty="0" err="1">
                <a:solidFill>
                  <a:schemeClr val="bg2"/>
                </a:solidFill>
              </a:rPr>
              <a:t>байланыстарды</a:t>
            </a:r>
            <a:r>
              <a:rPr lang="ru-RU" sz="1200" dirty="0">
                <a:solidFill>
                  <a:schemeClr val="bg2"/>
                </a:solidFill>
              </a:rPr>
              <a:t> </a:t>
            </a:r>
            <a:r>
              <a:rPr lang="ru-RU" sz="1200" dirty="0" err="1">
                <a:solidFill>
                  <a:schemeClr val="bg2"/>
                </a:solidFill>
              </a:rPr>
              <a:t>зерттеу</a:t>
            </a:r>
            <a:r>
              <a:rPr lang="ru-RU" sz="1200" dirty="0" smtClean="0">
                <a:solidFill>
                  <a:schemeClr val="bg2"/>
                </a:solidFill>
              </a:rPr>
              <a:t>;</a:t>
            </a:r>
          </a:p>
          <a:p>
            <a:r>
              <a:rPr lang="ru-RU" sz="1200" b="1" i="1" dirty="0" err="1" smtClean="0">
                <a:solidFill>
                  <a:srgbClr val="FF0000"/>
                </a:solidFill>
              </a:rPr>
              <a:t>Когнитивті</a:t>
            </a:r>
            <a:r>
              <a:rPr lang="ru-RU" sz="1200" b="1" i="1" dirty="0" smtClean="0">
                <a:solidFill>
                  <a:srgbClr val="FF0000"/>
                </a:solidFill>
              </a:rPr>
              <a:t> </a:t>
            </a:r>
            <a:r>
              <a:rPr lang="ru-RU" sz="1200" b="1" i="1" dirty="0">
                <a:solidFill>
                  <a:srgbClr val="FF0000"/>
                </a:solidFill>
              </a:rPr>
              <a:t>лингвистика </a:t>
            </a:r>
            <a:r>
              <a:rPr lang="ru-RU" sz="1200" dirty="0">
                <a:solidFill>
                  <a:schemeClr val="bg2"/>
                </a:solidFill>
              </a:rPr>
              <a:t>– </a:t>
            </a:r>
            <a:r>
              <a:rPr lang="ru-RU" sz="1200" dirty="0" err="1">
                <a:solidFill>
                  <a:schemeClr val="bg2"/>
                </a:solidFill>
              </a:rPr>
              <a:t>тіл</a:t>
            </a:r>
            <a:r>
              <a:rPr lang="ru-RU" sz="1200" dirty="0">
                <a:solidFill>
                  <a:schemeClr val="bg2"/>
                </a:solidFill>
              </a:rPr>
              <a:t> мен </a:t>
            </a:r>
            <a:r>
              <a:rPr lang="ru-RU" sz="1200" dirty="0" err="1">
                <a:solidFill>
                  <a:schemeClr val="bg2"/>
                </a:solidFill>
              </a:rPr>
              <a:t>ойлау</a:t>
            </a:r>
            <a:r>
              <a:rPr lang="ru-RU" sz="1200" dirty="0">
                <a:solidFill>
                  <a:schemeClr val="bg2"/>
                </a:solidFill>
              </a:rPr>
              <a:t> </a:t>
            </a:r>
            <a:r>
              <a:rPr lang="ru-RU" sz="1200" dirty="0" err="1">
                <a:solidFill>
                  <a:schemeClr val="bg2"/>
                </a:solidFill>
              </a:rPr>
              <a:t>арасындағы</a:t>
            </a:r>
            <a:r>
              <a:rPr lang="ru-RU" sz="1200" dirty="0">
                <a:solidFill>
                  <a:schemeClr val="bg2"/>
                </a:solidFill>
              </a:rPr>
              <a:t> </a:t>
            </a:r>
            <a:r>
              <a:rPr lang="ru-RU" sz="1200" dirty="0" err="1">
                <a:solidFill>
                  <a:schemeClr val="bg2"/>
                </a:solidFill>
              </a:rPr>
              <a:t>байланысты</a:t>
            </a:r>
            <a:r>
              <a:rPr lang="ru-RU" sz="1200" dirty="0">
                <a:solidFill>
                  <a:schemeClr val="bg2"/>
                </a:solidFill>
              </a:rPr>
              <a:t> </a:t>
            </a:r>
            <a:r>
              <a:rPr lang="ru-RU" sz="1200" dirty="0" err="1">
                <a:solidFill>
                  <a:schemeClr val="bg2"/>
                </a:solidFill>
              </a:rPr>
              <a:t>түсіндіруге</a:t>
            </a:r>
            <a:r>
              <a:rPr lang="ru-RU" sz="1200" dirty="0">
                <a:solidFill>
                  <a:schemeClr val="bg2"/>
                </a:solidFill>
              </a:rPr>
              <a:t> </a:t>
            </a:r>
            <a:r>
              <a:rPr lang="ru-RU" sz="1200" dirty="0" err="1">
                <a:solidFill>
                  <a:schemeClr val="bg2"/>
                </a:solidFill>
              </a:rPr>
              <a:t>тырысу</a:t>
            </a:r>
            <a:r>
              <a:rPr lang="ru-RU" sz="1200" dirty="0" smtClean="0">
                <a:solidFill>
                  <a:schemeClr val="bg2"/>
                </a:solidFill>
              </a:rPr>
              <a:t>;</a:t>
            </a:r>
          </a:p>
          <a:p>
            <a:r>
              <a:rPr lang="ru-RU" sz="1200" b="1" i="1" dirty="0" err="1" smtClean="0">
                <a:solidFill>
                  <a:srgbClr val="FF0000"/>
                </a:solidFill>
              </a:rPr>
              <a:t>Мультимодальды</a:t>
            </a:r>
            <a:r>
              <a:rPr lang="ru-RU" sz="1200" b="1" i="1" dirty="0" smtClean="0">
                <a:solidFill>
                  <a:srgbClr val="FF0000"/>
                </a:solidFill>
              </a:rPr>
              <a:t> </a:t>
            </a:r>
            <a:r>
              <a:rPr lang="ru-RU" sz="1200" b="1" i="1" dirty="0" err="1">
                <a:solidFill>
                  <a:srgbClr val="FF0000"/>
                </a:solidFill>
              </a:rPr>
              <a:t>мәтінтану</a:t>
            </a:r>
            <a:r>
              <a:rPr lang="ru-RU" sz="1200" b="1" i="1" dirty="0">
                <a:solidFill>
                  <a:srgbClr val="FF0000"/>
                </a:solidFill>
              </a:rPr>
              <a:t> </a:t>
            </a:r>
            <a:r>
              <a:rPr lang="ru-RU" sz="1200" dirty="0">
                <a:solidFill>
                  <a:schemeClr val="bg2"/>
                </a:solidFill>
              </a:rPr>
              <a:t>– тек </a:t>
            </a:r>
            <a:r>
              <a:rPr lang="ru-RU" sz="1200" dirty="0" err="1">
                <a:solidFill>
                  <a:schemeClr val="bg2"/>
                </a:solidFill>
              </a:rPr>
              <a:t>жазбаша</a:t>
            </a:r>
            <a:r>
              <a:rPr lang="ru-RU" sz="1200" dirty="0">
                <a:solidFill>
                  <a:schemeClr val="bg2"/>
                </a:solidFill>
              </a:rPr>
              <a:t> </a:t>
            </a:r>
            <a:r>
              <a:rPr lang="ru-RU" sz="1200" dirty="0" err="1">
                <a:solidFill>
                  <a:schemeClr val="bg2"/>
                </a:solidFill>
              </a:rPr>
              <a:t>мәтінмен</a:t>
            </a:r>
            <a:r>
              <a:rPr lang="ru-RU" sz="1200" dirty="0">
                <a:solidFill>
                  <a:schemeClr val="bg2"/>
                </a:solidFill>
              </a:rPr>
              <a:t> </a:t>
            </a:r>
            <a:r>
              <a:rPr lang="ru-RU" sz="1200" dirty="0" err="1">
                <a:solidFill>
                  <a:schemeClr val="bg2"/>
                </a:solidFill>
              </a:rPr>
              <a:t>емес</a:t>
            </a:r>
            <a:r>
              <a:rPr lang="ru-RU" sz="1200" dirty="0">
                <a:solidFill>
                  <a:schemeClr val="bg2"/>
                </a:solidFill>
              </a:rPr>
              <a:t>, </a:t>
            </a:r>
            <a:r>
              <a:rPr lang="ru-RU" sz="1200" dirty="0" err="1">
                <a:solidFill>
                  <a:schemeClr val="bg2"/>
                </a:solidFill>
              </a:rPr>
              <a:t>визуалды</a:t>
            </a:r>
            <a:r>
              <a:rPr lang="ru-RU" sz="1200" dirty="0">
                <a:solidFill>
                  <a:schemeClr val="bg2"/>
                </a:solidFill>
              </a:rPr>
              <a:t>, </a:t>
            </a:r>
            <a:r>
              <a:rPr lang="ru-RU" sz="1200" dirty="0" err="1">
                <a:solidFill>
                  <a:schemeClr val="bg2"/>
                </a:solidFill>
              </a:rPr>
              <a:t>аудиовизуалды</a:t>
            </a:r>
            <a:r>
              <a:rPr lang="ru-RU" sz="1200" dirty="0">
                <a:solidFill>
                  <a:schemeClr val="bg2"/>
                </a:solidFill>
              </a:rPr>
              <a:t> </a:t>
            </a:r>
            <a:r>
              <a:rPr lang="ru-RU" sz="1200" dirty="0" err="1">
                <a:solidFill>
                  <a:schemeClr val="bg2"/>
                </a:solidFill>
              </a:rPr>
              <a:t>және</a:t>
            </a:r>
            <a:r>
              <a:rPr lang="ru-RU" sz="1200" dirty="0">
                <a:solidFill>
                  <a:schemeClr val="bg2"/>
                </a:solidFill>
              </a:rPr>
              <a:t> </a:t>
            </a:r>
            <a:r>
              <a:rPr lang="ru-RU" sz="1200" dirty="0" err="1">
                <a:solidFill>
                  <a:schemeClr val="bg2"/>
                </a:solidFill>
              </a:rPr>
              <a:t>цифрлық</a:t>
            </a:r>
            <a:r>
              <a:rPr lang="ru-RU" sz="1200" dirty="0">
                <a:solidFill>
                  <a:schemeClr val="bg2"/>
                </a:solidFill>
              </a:rPr>
              <a:t> </a:t>
            </a:r>
            <a:r>
              <a:rPr lang="ru-RU" sz="1200" dirty="0" err="1">
                <a:solidFill>
                  <a:schemeClr val="bg2"/>
                </a:solidFill>
              </a:rPr>
              <a:t>мәтіндермен</a:t>
            </a:r>
            <a:r>
              <a:rPr lang="ru-RU" sz="1200" dirty="0">
                <a:solidFill>
                  <a:schemeClr val="bg2"/>
                </a:solidFill>
              </a:rPr>
              <a:t> </a:t>
            </a:r>
            <a:r>
              <a:rPr lang="ru-RU" sz="1200" dirty="0" err="1">
                <a:solidFill>
                  <a:schemeClr val="bg2"/>
                </a:solidFill>
              </a:rPr>
              <a:t>жұмыс</a:t>
            </a:r>
            <a:r>
              <a:rPr lang="ru-RU" sz="1200" dirty="0">
                <a:solidFill>
                  <a:schemeClr val="bg2"/>
                </a:solidFill>
              </a:rPr>
              <a:t> </a:t>
            </a:r>
            <a:r>
              <a:rPr lang="ru-RU" sz="1200" dirty="0" err="1">
                <a:solidFill>
                  <a:schemeClr val="bg2"/>
                </a:solidFill>
              </a:rPr>
              <a:t>істеу</a:t>
            </a:r>
            <a:r>
              <a:rPr lang="ru-RU" sz="1200" dirty="0" smtClean="0">
                <a:solidFill>
                  <a:schemeClr val="bg2"/>
                </a:solidFill>
              </a:rPr>
              <a:t>;</a:t>
            </a:r>
          </a:p>
          <a:p>
            <a:r>
              <a:rPr lang="ru-RU" sz="1200" b="1" i="1" dirty="0" err="1" smtClean="0">
                <a:solidFill>
                  <a:srgbClr val="FF0000"/>
                </a:solidFill>
              </a:rPr>
              <a:t>Прагмалингвистика</a:t>
            </a:r>
            <a:r>
              <a:rPr lang="ru-RU" sz="1200" b="1" i="1" dirty="0" smtClean="0">
                <a:solidFill>
                  <a:srgbClr val="FF0000"/>
                </a:solidFill>
              </a:rPr>
              <a:t> </a:t>
            </a:r>
            <a:r>
              <a:rPr lang="ru-RU" sz="1200" b="1" i="1" dirty="0" err="1">
                <a:solidFill>
                  <a:srgbClr val="FF0000"/>
                </a:solidFill>
              </a:rPr>
              <a:t>және</a:t>
            </a:r>
            <a:r>
              <a:rPr lang="ru-RU" sz="1200" b="1" i="1" dirty="0">
                <a:solidFill>
                  <a:srgbClr val="FF0000"/>
                </a:solidFill>
              </a:rPr>
              <a:t> дискурс </a:t>
            </a:r>
            <a:r>
              <a:rPr lang="ru-RU" sz="1200" b="1" i="1" dirty="0" err="1">
                <a:solidFill>
                  <a:srgbClr val="FF0000"/>
                </a:solidFill>
              </a:rPr>
              <a:t>талдауы</a:t>
            </a:r>
            <a:r>
              <a:rPr lang="ru-RU" sz="1200" b="1" i="1" dirty="0">
                <a:solidFill>
                  <a:srgbClr val="FF0000"/>
                </a:solidFill>
              </a:rPr>
              <a:t> </a:t>
            </a:r>
            <a:r>
              <a:rPr lang="ru-RU" sz="1200" dirty="0">
                <a:solidFill>
                  <a:schemeClr val="bg2"/>
                </a:solidFill>
              </a:rPr>
              <a:t>– </a:t>
            </a:r>
            <a:r>
              <a:rPr lang="ru-RU" sz="1200" dirty="0" err="1">
                <a:solidFill>
                  <a:schemeClr val="bg2"/>
                </a:solidFill>
              </a:rPr>
              <a:t>тілдік</a:t>
            </a:r>
            <a:r>
              <a:rPr lang="ru-RU" sz="1200" dirty="0">
                <a:solidFill>
                  <a:schemeClr val="bg2"/>
                </a:solidFill>
              </a:rPr>
              <a:t> </a:t>
            </a:r>
            <a:r>
              <a:rPr lang="ru-RU" sz="1200" dirty="0" err="1">
                <a:solidFill>
                  <a:schemeClr val="bg2"/>
                </a:solidFill>
              </a:rPr>
              <a:t>коммуникациядағы</a:t>
            </a:r>
            <a:r>
              <a:rPr lang="ru-RU" sz="1200" dirty="0">
                <a:solidFill>
                  <a:schemeClr val="bg2"/>
                </a:solidFill>
              </a:rPr>
              <a:t> контекст пен </a:t>
            </a:r>
            <a:r>
              <a:rPr lang="ru-RU" sz="1200" dirty="0" err="1">
                <a:solidFill>
                  <a:schemeClr val="bg2"/>
                </a:solidFill>
              </a:rPr>
              <a:t>мағынаны</a:t>
            </a:r>
            <a:r>
              <a:rPr lang="ru-RU" sz="1200" dirty="0">
                <a:solidFill>
                  <a:schemeClr val="bg2"/>
                </a:solidFill>
              </a:rPr>
              <a:t> </a:t>
            </a:r>
            <a:r>
              <a:rPr lang="ru-RU" sz="1200" dirty="0" err="1">
                <a:solidFill>
                  <a:schemeClr val="bg2"/>
                </a:solidFill>
              </a:rPr>
              <a:t>зерттеу</a:t>
            </a:r>
            <a:r>
              <a:rPr lang="ru-RU" sz="1200" dirty="0">
                <a:solidFill>
                  <a:schemeClr val="bg2"/>
                </a:solidFill>
              </a:rPr>
              <a:t>.</a:t>
            </a:r>
          </a:p>
          <a:p>
            <a:r>
              <a:rPr lang="ru-RU" sz="1200" b="1" i="1" dirty="0" err="1">
                <a:solidFill>
                  <a:srgbClr val="FF0000"/>
                </a:solidFill>
              </a:rPr>
              <a:t>Интердисциплинарлық</a:t>
            </a:r>
            <a:r>
              <a:rPr lang="ru-RU" sz="1200" b="1" i="1" dirty="0">
                <a:solidFill>
                  <a:srgbClr val="FF0000"/>
                </a:solidFill>
              </a:rPr>
              <a:t> </a:t>
            </a:r>
            <a:r>
              <a:rPr lang="ru-RU" sz="1200" b="1" i="1" dirty="0" err="1">
                <a:solidFill>
                  <a:srgbClr val="FF0000"/>
                </a:solidFill>
              </a:rPr>
              <a:t>тәсіл</a:t>
            </a:r>
            <a:r>
              <a:rPr lang="ru-RU" sz="1200" b="1" i="1" dirty="0">
                <a:solidFill>
                  <a:srgbClr val="FF0000"/>
                </a:solidFill>
              </a:rPr>
              <a:t> </a:t>
            </a:r>
            <a:r>
              <a:rPr lang="ru-RU" sz="1200" dirty="0">
                <a:solidFill>
                  <a:schemeClr val="bg2"/>
                </a:solidFill>
              </a:rPr>
              <a:t>– </a:t>
            </a:r>
            <a:r>
              <a:rPr lang="ru-RU" sz="1200" dirty="0" err="1">
                <a:solidFill>
                  <a:schemeClr val="bg2"/>
                </a:solidFill>
              </a:rPr>
              <a:t>филологияны</a:t>
            </a:r>
            <a:r>
              <a:rPr lang="ru-RU" sz="1200" dirty="0">
                <a:solidFill>
                  <a:schemeClr val="bg2"/>
                </a:solidFill>
              </a:rPr>
              <a:t> </a:t>
            </a:r>
            <a:r>
              <a:rPr lang="ru-RU" sz="1200" dirty="0" err="1">
                <a:solidFill>
                  <a:schemeClr val="bg2"/>
                </a:solidFill>
              </a:rPr>
              <a:t>мәдениеттану</a:t>
            </a:r>
            <a:r>
              <a:rPr lang="ru-RU" sz="1200" dirty="0">
                <a:solidFill>
                  <a:schemeClr val="bg2"/>
                </a:solidFill>
              </a:rPr>
              <a:t>, </a:t>
            </a:r>
            <a:r>
              <a:rPr lang="ru-RU" sz="1200" dirty="0" err="1">
                <a:solidFill>
                  <a:schemeClr val="bg2"/>
                </a:solidFill>
              </a:rPr>
              <a:t>әлеуметтану</a:t>
            </a:r>
            <a:r>
              <a:rPr lang="ru-RU" sz="1200" dirty="0">
                <a:solidFill>
                  <a:schemeClr val="bg2"/>
                </a:solidFill>
              </a:rPr>
              <a:t>, психология, </a:t>
            </a:r>
            <a:r>
              <a:rPr lang="ru-RU" sz="1200" dirty="0" err="1">
                <a:solidFill>
                  <a:schemeClr val="bg2"/>
                </a:solidFill>
              </a:rPr>
              <a:t>ақпараттық</a:t>
            </a:r>
            <a:r>
              <a:rPr lang="ru-RU" sz="1200" dirty="0">
                <a:solidFill>
                  <a:schemeClr val="bg2"/>
                </a:solidFill>
              </a:rPr>
              <a:t> </a:t>
            </a:r>
            <a:r>
              <a:rPr lang="ru-RU" sz="1200" dirty="0" err="1">
                <a:solidFill>
                  <a:schemeClr val="bg2"/>
                </a:solidFill>
              </a:rPr>
              <a:t>технологиялармен</a:t>
            </a:r>
            <a:r>
              <a:rPr lang="ru-RU" sz="1200" dirty="0">
                <a:solidFill>
                  <a:schemeClr val="bg2"/>
                </a:solidFill>
              </a:rPr>
              <a:t> </a:t>
            </a:r>
            <a:r>
              <a:rPr lang="ru-RU" sz="1200" dirty="0" err="1">
                <a:solidFill>
                  <a:schemeClr val="bg2"/>
                </a:solidFill>
              </a:rPr>
              <a:t>байланыстыра</a:t>
            </a:r>
            <a:r>
              <a:rPr lang="ru-RU" sz="1200" dirty="0">
                <a:solidFill>
                  <a:schemeClr val="bg2"/>
                </a:solidFill>
              </a:rPr>
              <a:t> </a:t>
            </a:r>
            <a:r>
              <a:rPr lang="ru-RU" sz="1200" dirty="0" err="1">
                <a:solidFill>
                  <a:schemeClr val="bg2"/>
                </a:solidFill>
              </a:rPr>
              <a:t>зерттеу</a:t>
            </a:r>
            <a:r>
              <a:rPr lang="ru-RU" sz="1200" dirty="0">
                <a:solidFill>
                  <a:schemeClr val="bg2"/>
                </a:solidFill>
              </a:rPr>
              <a:t>;</a:t>
            </a:r>
          </a:p>
          <a:p>
            <a:r>
              <a:rPr lang="ru-RU" sz="1200" b="1" i="1" dirty="0" err="1">
                <a:solidFill>
                  <a:srgbClr val="FF0000"/>
                </a:solidFill>
              </a:rPr>
              <a:t>Ұлттық</a:t>
            </a:r>
            <a:r>
              <a:rPr lang="ru-RU" sz="1200" b="1" i="1" dirty="0">
                <a:solidFill>
                  <a:srgbClr val="FF0000"/>
                </a:solidFill>
              </a:rPr>
              <a:t> </a:t>
            </a:r>
            <a:r>
              <a:rPr lang="ru-RU" sz="1200" b="1" i="1" dirty="0" err="1">
                <a:solidFill>
                  <a:srgbClr val="FF0000"/>
                </a:solidFill>
              </a:rPr>
              <a:t>мұраны</a:t>
            </a:r>
            <a:r>
              <a:rPr lang="ru-RU" sz="1200" b="1" i="1" dirty="0">
                <a:solidFill>
                  <a:srgbClr val="FF0000"/>
                </a:solidFill>
              </a:rPr>
              <a:t> </a:t>
            </a:r>
            <a:r>
              <a:rPr lang="ru-RU" sz="1200" b="1" i="1" dirty="0" err="1">
                <a:solidFill>
                  <a:srgbClr val="FF0000"/>
                </a:solidFill>
              </a:rPr>
              <a:t>жаңғырту</a:t>
            </a:r>
            <a:r>
              <a:rPr lang="ru-RU" sz="1200" b="1" i="1" dirty="0">
                <a:solidFill>
                  <a:srgbClr val="FF0000"/>
                </a:solidFill>
              </a:rPr>
              <a:t> </a:t>
            </a:r>
            <a:r>
              <a:rPr lang="ru-RU" sz="1200" dirty="0">
                <a:solidFill>
                  <a:schemeClr val="bg2"/>
                </a:solidFill>
              </a:rPr>
              <a:t>– </a:t>
            </a:r>
            <a:r>
              <a:rPr lang="ru-RU" sz="1200" dirty="0" err="1">
                <a:solidFill>
                  <a:schemeClr val="bg2"/>
                </a:solidFill>
              </a:rPr>
              <a:t>көне</a:t>
            </a:r>
            <a:r>
              <a:rPr lang="ru-RU" sz="1200" dirty="0">
                <a:solidFill>
                  <a:schemeClr val="bg2"/>
                </a:solidFill>
              </a:rPr>
              <a:t> </a:t>
            </a:r>
            <a:r>
              <a:rPr lang="ru-RU" sz="1200" dirty="0" err="1">
                <a:solidFill>
                  <a:schemeClr val="bg2"/>
                </a:solidFill>
              </a:rPr>
              <a:t>жазбаларды</a:t>
            </a:r>
            <a:r>
              <a:rPr lang="ru-RU" sz="1200" dirty="0">
                <a:solidFill>
                  <a:schemeClr val="bg2"/>
                </a:solidFill>
              </a:rPr>
              <a:t> </a:t>
            </a:r>
            <a:r>
              <a:rPr lang="ru-RU" sz="1200" dirty="0" err="1">
                <a:solidFill>
                  <a:schemeClr val="bg2"/>
                </a:solidFill>
              </a:rPr>
              <a:t>зерттеу</a:t>
            </a:r>
            <a:r>
              <a:rPr lang="ru-RU" sz="1200" dirty="0">
                <a:solidFill>
                  <a:schemeClr val="bg2"/>
                </a:solidFill>
              </a:rPr>
              <a:t>, </a:t>
            </a:r>
            <a:r>
              <a:rPr lang="ru-RU" sz="1200" dirty="0" err="1">
                <a:solidFill>
                  <a:schemeClr val="bg2"/>
                </a:solidFill>
              </a:rPr>
              <a:t>ұлттық</a:t>
            </a:r>
            <a:r>
              <a:rPr lang="ru-RU" sz="1200" dirty="0">
                <a:solidFill>
                  <a:schemeClr val="bg2"/>
                </a:solidFill>
              </a:rPr>
              <a:t> </a:t>
            </a:r>
            <a:r>
              <a:rPr lang="ru-RU" sz="1200" dirty="0" err="1">
                <a:solidFill>
                  <a:schemeClr val="bg2"/>
                </a:solidFill>
              </a:rPr>
              <a:t>әдебиет</a:t>
            </a:r>
            <a:r>
              <a:rPr lang="ru-RU" sz="1200" dirty="0">
                <a:solidFill>
                  <a:schemeClr val="bg2"/>
                </a:solidFill>
              </a:rPr>
              <a:t> пен </a:t>
            </a:r>
            <a:r>
              <a:rPr lang="ru-RU" sz="1200" dirty="0" err="1">
                <a:solidFill>
                  <a:schemeClr val="bg2"/>
                </a:solidFill>
              </a:rPr>
              <a:t>тілдің</a:t>
            </a:r>
            <a:r>
              <a:rPr lang="ru-RU" sz="1200" dirty="0">
                <a:solidFill>
                  <a:schemeClr val="bg2"/>
                </a:solidFill>
              </a:rPr>
              <a:t> </a:t>
            </a:r>
            <a:r>
              <a:rPr lang="ru-RU" sz="1200" dirty="0" err="1">
                <a:solidFill>
                  <a:schemeClr val="bg2"/>
                </a:solidFill>
              </a:rPr>
              <a:t>тарихын</a:t>
            </a:r>
            <a:r>
              <a:rPr lang="ru-RU" sz="1200" dirty="0">
                <a:solidFill>
                  <a:schemeClr val="bg2"/>
                </a:solidFill>
              </a:rPr>
              <a:t> </a:t>
            </a:r>
            <a:r>
              <a:rPr lang="ru-RU" sz="1200" dirty="0" err="1">
                <a:solidFill>
                  <a:schemeClr val="bg2"/>
                </a:solidFill>
              </a:rPr>
              <a:t>сақтау</a:t>
            </a:r>
            <a:r>
              <a:rPr lang="ru-RU" sz="1200" dirty="0">
                <a:solidFill>
                  <a:schemeClr val="bg2"/>
                </a:solidFill>
              </a:rPr>
              <a:t>;</a:t>
            </a:r>
          </a:p>
          <a:p>
            <a:r>
              <a:rPr lang="ru-RU" sz="1200" b="1" i="1" dirty="0" err="1">
                <a:solidFill>
                  <a:srgbClr val="FF0000"/>
                </a:solidFill>
              </a:rPr>
              <a:t>Заманауи</a:t>
            </a:r>
            <a:r>
              <a:rPr lang="ru-RU" sz="1200" b="1" i="1" dirty="0">
                <a:solidFill>
                  <a:srgbClr val="FF0000"/>
                </a:solidFill>
              </a:rPr>
              <a:t> </a:t>
            </a:r>
            <a:r>
              <a:rPr lang="ru-RU" sz="1200" b="1" i="1" dirty="0" err="1">
                <a:solidFill>
                  <a:srgbClr val="FF0000"/>
                </a:solidFill>
              </a:rPr>
              <a:t>тілдік</a:t>
            </a:r>
            <a:r>
              <a:rPr lang="ru-RU" sz="1200" b="1" i="1" dirty="0">
                <a:solidFill>
                  <a:srgbClr val="FF0000"/>
                </a:solidFill>
              </a:rPr>
              <a:t> </a:t>
            </a:r>
            <a:r>
              <a:rPr lang="ru-RU" sz="1200" b="1" i="1" dirty="0" err="1">
                <a:solidFill>
                  <a:srgbClr val="FF0000"/>
                </a:solidFill>
              </a:rPr>
              <a:t>үдерістерді</a:t>
            </a:r>
            <a:r>
              <a:rPr lang="ru-RU" sz="1200" b="1" i="1" dirty="0">
                <a:solidFill>
                  <a:srgbClr val="FF0000"/>
                </a:solidFill>
              </a:rPr>
              <a:t> </a:t>
            </a:r>
            <a:r>
              <a:rPr lang="ru-RU" sz="1200" b="1" i="1" dirty="0" err="1">
                <a:solidFill>
                  <a:srgbClr val="FF0000"/>
                </a:solidFill>
              </a:rPr>
              <a:t>бақылау</a:t>
            </a:r>
            <a:r>
              <a:rPr lang="ru-RU" sz="1200" b="1" i="1" dirty="0">
                <a:solidFill>
                  <a:srgbClr val="FF0000"/>
                </a:solidFill>
              </a:rPr>
              <a:t> </a:t>
            </a:r>
            <a:r>
              <a:rPr lang="ru-RU" sz="1200" dirty="0">
                <a:solidFill>
                  <a:schemeClr val="bg2"/>
                </a:solidFill>
              </a:rPr>
              <a:t>– </a:t>
            </a:r>
            <a:r>
              <a:rPr lang="ru-RU" sz="1200" dirty="0" err="1">
                <a:solidFill>
                  <a:schemeClr val="bg2"/>
                </a:solidFill>
              </a:rPr>
              <a:t>жаңа</a:t>
            </a:r>
            <a:r>
              <a:rPr lang="ru-RU" sz="1200" dirty="0">
                <a:solidFill>
                  <a:schemeClr val="bg2"/>
                </a:solidFill>
              </a:rPr>
              <a:t> </a:t>
            </a:r>
            <a:r>
              <a:rPr lang="ru-RU" sz="1200" dirty="0" err="1">
                <a:solidFill>
                  <a:schemeClr val="bg2"/>
                </a:solidFill>
              </a:rPr>
              <a:t>сөздердің</a:t>
            </a:r>
            <a:r>
              <a:rPr lang="ru-RU" sz="1200" dirty="0">
                <a:solidFill>
                  <a:schemeClr val="bg2"/>
                </a:solidFill>
              </a:rPr>
              <a:t> </a:t>
            </a:r>
            <a:r>
              <a:rPr lang="ru-RU" sz="1200" dirty="0" err="1">
                <a:solidFill>
                  <a:schemeClr val="bg2"/>
                </a:solidFill>
              </a:rPr>
              <a:t>пайда</a:t>
            </a:r>
            <a:r>
              <a:rPr lang="ru-RU" sz="1200" dirty="0">
                <a:solidFill>
                  <a:schemeClr val="bg2"/>
                </a:solidFill>
              </a:rPr>
              <a:t> </a:t>
            </a:r>
            <a:r>
              <a:rPr lang="ru-RU" sz="1200" dirty="0" err="1">
                <a:solidFill>
                  <a:schemeClr val="bg2"/>
                </a:solidFill>
              </a:rPr>
              <a:t>болуы</a:t>
            </a:r>
            <a:r>
              <a:rPr lang="ru-RU" sz="1200" dirty="0">
                <a:solidFill>
                  <a:schemeClr val="bg2"/>
                </a:solidFill>
              </a:rPr>
              <a:t>, </a:t>
            </a:r>
            <a:r>
              <a:rPr lang="ru-RU" sz="1200" dirty="0" err="1">
                <a:solidFill>
                  <a:schemeClr val="bg2"/>
                </a:solidFill>
              </a:rPr>
              <a:t>жастар</a:t>
            </a:r>
            <a:r>
              <a:rPr lang="ru-RU" sz="1200" dirty="0">
                <a:solidFill>
                  <a:schemeClr val="bg2"/>
                </a:solidFill>
              </a:rPr>
              <a:t> </a:t>
            </a:r>
            <a:r>
              <a:rPr lang="ru-RU" sz="1200" dirty="0" err="1">
                <a:solidFill>
                  <a:schemeClr val="bg2"/>
                </a:solidFill>
              </a:rPr>
              <a:t>сленгі</a:t>
            </a:r>
            <a:r>
              <a:rPr lang="ru-RU" sz="1200" dirty="0">
                <a:solidFill>
                  <a:schemeClr val="bg2"/>
                </a:solidFill>
              </a:rPr>
              <a:t>, </a:t>
            </a:r>
            <a:r>
              <a:rPr lang="ru-RU" sz="1200" dirty="0" err="1">
                <a:solidFill>
                  <a:schemeClr val="bg2"/>
                </a:solidFill>
              </a:rPr>
              <a:t>әлеуметтік</a:t>
            </a:r>
            <a:r>
              <a:rPr lang="ru-RU" sz="1200" dirty="0">
                <a:solidFill>
                  <a:schemeClr val="bg2"/>
                </a:solidFill>
              </a:rPr>
              <a:t> </a:t>
            </a:r>
            <a:r>
              <a:rPr lang="ru-RU" sz="1200" dirty="0" err="1">
                <a:solidFill>
                  <a:schemeClr val="bg2"/>
                </a:solidFill>
              </a:rPr>
              <a:t>желідегі</a:t>
            </a:r>
            <a:r>
              <a:rPr lang="ru-RU" sz="1200" dirty="0">
                <a:solidFill>
                  <a:schemeClr val="bg2"/>
                </a:solidFill>
              </a:rPr>
              <a:t> </a:t>
            </a:r>
            <a:r>
              <a:rPr lang="ru-RU" sz="1200" dirty="0" err="1">
                <a:solidFill>
                  <a:schemeClr val="bg2"/>
                </a:solidFill>
              </a:rPr>
              <a:t>тіл</a:t>
            </a:r>
            <a:r>
              <a:rPr lang="ru-RU" sz="1200" dirty="0">
                <a:solidFill>
                  <a:schemeClr val="bg2"/>
                </a:solidFill>
              </a:rPr>
              <a:t> </a:t>
            </a:r>
            <a:r>
              <a:rPr lang="ru-RU" sz="1200" dirty="0" err="1">
                <a:solidFill>
                  <a:schemeClr val="bg2"/>
                </a:solidFill>
              </a:rPr>
              <a:t>нормаларына</a:t>
            </a:r>
            <a:r>
              <a:rPr lang="ru-RU" sz="1200" dirty="0">
                <a:solidFill>
                  <a:schemeClr val="bg2"/>
                </a:solidFill>
              </a:rPr>
              <a:t> </a:t>
            </a:r>
            <a:r>
              <a:rPr lang="ru-RU" sz="1200" dirty="0" err="1">
                <a:solidFill>
                  <a:schemeClr val="bg2"/>
                </a:solidFill>
              </a:rPr>
              <a:t>талдау</a:t>
            </a:r>
            <a:r>
              <a:rPr lang="ru-RU" sz="1200" dirty="0">
                <a:solidFill>
                  <a:schemeClr val="bg2"/>
                </a:solidFill>
              </a:rPr>
              <a:t> </a:t>
            </a:r>
            <a:r>
              <a:rPr lang="ru-RU" sz="1200" dirty="0" err="1">
                <a:solidFill>
                  <a:schemeClr val="bg2"/>
                </a:solidFill>
              </a:rPr>
              <a:t>жасау</a:t>
            </a:r>
            <a:r>
              <a:rPr lang="ru-RU" sz="1200" dirty="0">
                <a:solidFill>
                  <a:schemeClr val="bg2"/>
                </a:solidFill>
              </a:rPr>
              <a:t>.</a:t>
            </a:r>
          </a:p>
          <a:p>
            <a:endParaRPr lang="ru-RU" dirty="0"/>
          </a:p>
        </p:txBody>
      </p:sp>
    </p:spTree>
    <p:extLst>
      <p:ext uri="{BB962C8B-B14F-4D97-AF65-F5344CB8AC3E}">
        <p14:creationId xmlns:p14="http://schemas.microsoft.com/office/powerpoint/2010/main" val="718279931"/>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95754" y="532563"/>
            <a:ext cx="6611815" cy="4062060"/>
          </a:xfrm>
        </p:spPr>
        <p:txBody>
          <a:bodyPr/>
          <a:lstStyle/>
          <a:p>
            <a:pPr marL="114300" indent="0" algn="ctr">
              <a:buNone/>
            </a:pPr>
            <a:r>
              <a:rPr lang="ru-RU" sz="1600" b="1" dirty="0" err="1" smtClean="0">
                <a:solidFill>
                  <a:schemeClr val="bg2"/>
                </a:solidFill>
              </a:rPr>
              <a:t>Филологияда</a:t>
            </a:r>
            <a:r>
              <a:rPr lang="ru-RU" sz="1600" b="1" dirty="0" smtClean="0">
                <a:solidFill>
                  <a:schemeClr val="bg2"/>
                </a:solidFill>
              </a:rPr>
              <a:t> </a:t>
            </a:r>
            <a:r>
              <a:rPr lang="ru-RU" sz="1600" b="1" dirty="0" err="1">
                <a:solidFill>
                  <a:schemeClr val="bg2"/>
                </a:solidFill>
              </a:rPr>
              <a:t>қалыптасып</a:t>
            </a:r>
            <a:r>
              <a:rPr lang="ru-RU" sz="1600" b="1" dirty="0">
                <a:solidFill>
                  <a:schemeClr val="bg2"/>
                </a:solidFill>
              </a:rPr>
              <a:t> </a:t>
            </a:r>
            <a:r>
              <a:rPr lang="ru-RU" sz="1600" b="1" dirty="0" err="1">
                <a:solidFill>
                  <a:schemeClr val="bg2"/>
                </a:solidFill>
              </a:rPr>
              <a:t>жатқан</a:t>
            </a:r>
            <a:r>
              <a:rPr lang="ru-RU" sz="1600" b="1" dirty="0">
                <a:solidFill>
                  <a:schemeClr val="bg2"/>
                </a:solidFill>
              </a:rPr>
              <a:t> </a:t>
            </a:r>
            <a:r>
              <a:rPr lang="ru-RU" sz="1600" b="1" dirty="0" err="1">
                <a:solidFill>
                  <a:schemeClr val="bg2"/>
                </a:solidFill>
              </a:rPr>
              <a:t>перспективалар</a:t>
            </a:r>
            <a:endParaRPr lang="ru-RU" sz="1600" b="1" dirty="0">
              <a:solidFill>
                <a:schemeClr val="bg2"/>
              </a:solidFill>
            </a:endParaRPr>
          </a:p>
          <a:p>
            <a:pPr marL="114300" indent="0">
              <a:buNone/>
            </a:pPr>
            <a:endParaRPr lang="ru-RU" sz="1600" dirty="0" smtClean="0">
              <a:solidFill>
                <a:schemeClr val="bg2"/>
              </a:solidFill>
            </a:endParaRPr>
          </a:p>
          <a:p>
            <a:pPr marL="114300" indent="0" algn="just">
              <a:lnSpc>
                <a:spcPct val="150000"/>
              </a:lnSpc>
              <a:buNone/>
            </a:pPr>
            <a:r>
              <a:rPr lang="ru-RU" sz="1600" dirty="0" err="1" smtClean="0">
                <a:solidFill>
                  <a:schemeClr val="bg2"/>
                </a:solidFill>
              </a:rPr>
              <a:t>Қазақстанда</a:t>
            </a:r>
            <a:r>
              <a:rPr lang="ru-RU" sz="1600" dirty="0" smtClean="0">
                <a:solidFill>
                  <a:schemeClr val="bg2"/>
                </a:solidFill>
              </a:rPr>
              <a:t> филология </a:t>
            </a:r>
            <a:r>
              <a:rPr lang="ru-RU" sz="1600" dirty="0" err="1" smtClean="0">
                <a:solidFill>
                  <a:schemeClr val="bg2"/>
                </a:solidFill>
              </a:rPr>
              <a:t>ғылымының</a:t>
            </a:r>
            <a:r>
              <a:rPr lang="ru-RU" sz="1600" dirty="0" smtClean="0">
                <a:solidFill>
                  <a:schemeClr val="bg2"/>
                </a:solidFill>
              </a:rPr>
              <a:t> </a:t>
            </a:r>
            <a:r>
              <a:rPr lang="ru-RU" sz="1600" dirty="0" err="1" smtClean="0">
                <a:solidFill>
                  <a:schemeClr val="bg2"/>
                </a:solidFill>
              </a:rPr>
              <a:t>жаңа</a:t>
            </a:r>
            <a:r>
              <a:rPr lang="ru-RU" sz="1600" dirty="0" smtClean="0">
                <a:solidFill>
                  <a:schemeClr val="bg2"/>
                </a:solidFill>
              </a:rPr>
              <a:t> </a:t>
            </a:r>
            <a:r>
              <a:rPr lang="ru-RU" sz="1600" dirty="0" err="1" smtClean="0">
                <a:solidFill>
                  <a:schemeClr val="bg2"/>
                </a:solidFill>
              </a:rPr>
              <a:t>кезеңі</a:t>
            </a:r>
            <a:r>
              <a:rPr lang="ru-RU" sz="1600" dirty="0" smtClean="0">
                <a:solidFill>
                  <a:schemeClr val="bg2"/>
                </a:solidFill>
              </a:rPr>
              <a:t> </a:t>
            </a:r>
            <a:r>
              <a:rPr lang="ru-RU" sz="1600" dirty="0" err="1" smtClean="0">
                <a:solidFill>
                  <a:schemeClr val="bg2"/>
                </a:solidFill>
              </a:rPr>
              <a:t>басталып</a:t>
            </a:r>
            <a:r>
              <a:rPr lang="ru-RU" sz="1600" dirty="0" smtClean="0">
                <a:solidFill>
                  <a:schemeClr val="bg2"/>
                </a:solidFill>
              </a:rPr>
              <a:t> </a:t>
            </a:r>
            <a:r>
              <a:rPr lang="ru-RU" sz="1600" dirty="0" err="1" smtClean="0">
                <a:solidFill>
                  <a:schemeClr val="bg2"/>
                </a:solidFill>
              </a:rPr>
              <a:t>отыр</a:t>
            </a:r>
            <a:r>
              <a:rPr lang="ru-RU" sz="1600" dirty="0" smtClean="0">
                <a:solidFill>
                  <a:schemeClr val="bg2"/>
                </a:solidFill>
              </a:rPr>
              <a:t>. </a:t>
            </a:r>
            <a:r>
              <a:rPr lang="ru-RU" sz="1600" u="sng" dirty="0" err="1" smtClean="0">
                <a:solidFill>
                  <a:srgbClr val="C00000"/>
                </a:solidFill>
              </a:rPr>
              <a:t>Тіл</a:t>
            </a:r>
            <a:r>
              <a:rPr lang="ru-RU" sz="1600" u="sng" dirty="0" smtClean="0">
                <a:solidFill>
                  <a:srgbClr val="C00000"/>
                </a:solidFill>
              </a:rPr>
              <a:t> </a:t>
            </a:r>
            <a:r>
              <a:rPr lang="ru-RU" sz="1600" u="sng" dirty="0" err="1" smtClean="0">
                <a:solidFill>
                  <a:srgbClr val="C00000"/>
                </a:solidFill>
              </a:rPr>
              <a:t>саясаты</a:t>
            </a:r>
            <a:r>
              <a:rPr lang="ru-RU" sz="1600" dirty="0" smtClean="0">
                <a:solidFill>
                  <a:schemeClr val="bg2"/>
                </a:solidFill>
              </a:rPr>
              <a:t>, </a:t>
            </a:r>
            <a:r>
              <a:rPr lang="ru-RU" sz="1600" dirty="0" err="1" smtClean="0">
                <a:solidFill>
                  <a:srgbClr val="C00000"/>
                </a:solidFill>
              </a:rPr>
              <a:t>үштілділік</a:t>
            </a:r>
            <a:r>
              <a:rPr lang="ru-RU" sz="1600" dirty="0" smtClean="0">
                <a:solidFill>
                  <a:srgbClr val="C00000"/>
                </a:solidFill>
              </a:rPr>
              <a:t>, терминология </a:t>
            </a:r>
            <a:r>
              <a:rPr lang="ru-RU" sz="1600" dirty="0" err="1" smtClean="0">
                <a:solidFill>
                  <a:srgbClr val="C00000"/>
                </a:solidFill>
              </a:rPr>
              <a:t>мәселелері</a:t>
            </a:r>
            <a:r>
              <a:rPr lang="ru-RU" sz="1600" dirty="0" smtClean="0">
                <a:solidFill>
                  <a:schemeClr val="bg2"/>
                </a:solidFill>
              </a:rPr>
              <a:t>, </a:t>
            </a:r>
            <a:r>
              <a:rPr lang="ru-RU" sz="1600" dirty="0" err="1" smtClean="0">
                <a:solidFill>
                  <a:srgbClr val="C00000"/>
                </a:solidFill>
              </a:rPr>
              <a:t>латын</a:t>
            </a:r>
            <a:r>
              <a:rPr lang="ru-RU" sz="1600" dirty="0" smtClean="0">
                <a:solidFill>
                  <a:srgbClr val="C00000"/>
                </a:solidFill>
              </a:rPr>
              <a:t> </a:t>
            </a:r>
            <a:r>
              <a:rPr lang="ru-RU" sz="1600" dirty="0" err="1" smtClean="0">
                <a:solidFill>
                  <a:srgbClr val="C00000"/>
                </a:solidFill>
              </a:rPr>
              <a:t>графикасына</a:t>
            </a:r>
            <a:r>
              <a:rPr lang="ru-RU" sz="1600" dirty="0" smtClean="0">
                <a:solidFill>
                  <a:srgbClr val="C00000"/>
                </a:solidFill>
              </a:rPr>
              <a:t> </a:t>
            </a:r>
            <a:r>
              <a:rPr lang="ru-RU" sz="1600" dirty="0" err="1" smtClean="0">
                <a:solidFill>
                  <a:srgbClr val="C00000"/>
                </a:solidFill>
              </a:rPr>
              <a:t>көшу</a:t>
            </a:r>
            <a:r>
              <a:rPr lang="ru-RU" sz="1600" dirty="0" smtClean="0">
                <a:solidFill>
                  <a:schemeClr val="bg2"/>
                </a:solidFill>
              </a:rPr>
              <a:t>, </a:t>
            </a:r>
            <a:r>
              <a:rPr lang="ru-RU" sz="1600" dirty="0" err="1" smtClean="0">
                <a:solidFill>
                  <a:srgbClr val="C00000"/>
                </a:solidFill>
              </a:rPr>
              <a:t>қазақ</a:t>
            </a:r>
            <a:r>
              <a:rPr lang="ru-RU" sz="1600" dirty="0" smtClean="0">
                <a:solidFill>
                  <a:srgbClr val="C00000"/>
                </a:solidFill>
              </a:rPr>
              <a:t> </a:t>
            </a:r>
            <a:r>
              <a:rPr lang="ru-RU" sz="1600" dirty="0" err="1" smtClean="0">
                <a:solidFill>
                  <a:srgbClr val="C00000"/>
                </a:solidFill>
              </a:rPr>
              <a:t>тілінің</a:t>
            </a:r>
            <a:r>
              <a:rPr lang="ru-RU" sz="1600" dirty="0" smtClean="0">
                <a:solidFill>
                  <a:srgbClr val="C00000"/>
                </a:solidFill>
              </a:rPr>
              <a:t> </a:t>
            </a:r>
            <a:r>
              <a:rPr lang="ru-RU" sz="1600" dirty="0" err="1" smtClean="0">
                <a:solidFill>
                  <a:srgbClr val="C00000"/>
                </a:solidFill>
              </a:rPr>
              <a:t>цифрлық</a:t>
            </a:r>
            <a:r>
              <a:rPr lang="ru-RU" sz="1600" dirty="0" smtClean="0">
                <a:solidFill>
                  <a:srgbClr val="C00000"/>
                </a:solidFill>
              </a:rPr>
              <a:t> </a:t>
            </a:r>
            <a:r>
              <a:rPr lang="ru-RU" sz="1600" dirty="0" err="1" smtClean="0">
                <a:solidFill>
                  <a:srgbClr val="C00000"/>
                </a:solidFill>
              </a:rPr>
              <a:t>кеңістікте</a:t>
            </a:r>
            <a:r>
              <a:rPr lang="ru-RU" sz="1600" dirty="0" smtClean="0">
                <a:solidFill>
                  <a:srgbClr val="C00000"/>
                </a:solidFill>
              </a:rPr>
              <a:t> </a:t>
            </a:r>
            <a:r>
              <a:rPr lang="ru-RU" sz="1600" dirty="0" err="1" smtClean="0">
                <a:solidFill>
                  <a:srgbClr val="C00000"/>
                </a:solidFill>
              </a:rPr>
              <a:t>қолданылуын</a:t>
            </a:r>
            <a:r>
              <a:rPr lang="ru-RU" sz="1600" dirty="0" smtClean="0">
                <a:solidFill>
                  <a:srgbClr val="C00000"/>
                </a:solidFill>
              </a:rPr>
              <a:t> </a:t>
            </a:r>
            <a:r>
              <a:rPr lang="ru-RU" sz="1600" dirty="0" err="1" smtClean="0">
                <a:solidFill>
                  <a:srgbClr val="C00000"/>
                </a:solidFill>
              </a:rPr>
              <a:t>кеңейту</a:t>
            </a:r>
            <a:r>
              <a:rPr lang="ru-RU" sz="1600" dirty="0" smtClean="0">
                <a:solidFill>
                  <a:schemeClr val="bg2"/>
                </a:solidFill>
              </a:rPr>
              <a:t> – </a:t>
            </a:r>
            <a:r>
              <a:rPr lang="ru-RU" sz="1600" dirty="0" err="1" smtClean="0">
                <a:solidFill>
                  <a:schemeClr val="bg2"/>
                </a:solidFill>
              </a:rPr>
              <a:t>осының</a:t>
            </a:r>
            <a:r>
              <a:rPr lang="ru-RU" sz="1600" dirty="0" smtClean="0">
                <a:solidFill>
                  <a:schemeClr val="bg2"/>
                </a:solidFill>
              </a:rPr>
              <a:t> </a:t>
            </a:r>
            <a:r>
              <a:rPr lang="ru-RU" sz="1600" dirty="0" err="1" smtClean="0">
                <a:solidFill>
                  <a:schemeClr val="bg2"/>
                </a:solidFill>
              </a:rPr>
              <a:t>бәрі</a:t>
            </a:r>
            <a:r>
              <a:rPr lang="ru-RU" sz="1600" dirty="0" smtClean="0">
                <a:solidFill>
                  <a:schemeClr val="bg2"/>
                </a:solidFill>
              </a:rPr>
              <a:t> </a:t>
            </a:r>
            <a:r>
              <a:rPr lang="ru-RU" sz="1600" dirty="0" err="1" smtClean="0">
                <a:solidFill>
                  <a:schemeClr val="bg2"/>
                </a:solidFill>
              </a:rPr>
              <a:t>филологтар</a:t>
            </a:r>
            <a:r>
              <a:rPr lang="ru-RU" sz="1600" dirty="0" smtClean="0">
                <a:solidFill>
                  <a:schemeClr val="bg2"/>
                </a:solidFill>
              </a:rPr>
              <a:t> </a:t>
            </a:r>
            <a:r>
              <a:rPr lang="ru-RU" sz="1600" dirty="0" err="1" smtClean="0">
                <a:solidFill>
                  <a:schemeClr val="bg2"/>
                </a:solidFill>
              </a:rPr>
              <a:t>алдында</a:t>
            </a:r>
            <a:r>
              <a:rPr lang="ru-RU" sz="1600" dirty="0" smtClean="0">
                <a:solidFill>
                  <a:schemeClr val="bg2"/>
                </a:solidFill>
              </a:rPr>
              <a:t> </a:t>
            </a:r>
            <a:r>
              <a:rPr lang="ru-RU" sz="1600" dirty="0" err="1" smtClean="0">
                <a:solidFill>
                  <a:schemeClr val="bg2"/>
                </a:solidFill>
              </a:rPr>
              <a:t>тұрған</a:t>
            </a:r>
            <a:r>
              <a:rPr lang="ru-RU" sz="1600" dirty="0" smtClean="0">
                <a:solidFill>
                  <a:schemeClr val="bg2"/>
                </a:solidFill>
              </a:rPr>
              <a:t> </a:t>
            </a:r>
            <a:r>
              <a:rPr lang="ru-RU" sz="1600" dirty="0" err="1" smtClean="0">
                <a:solidFill>
                  <a:schemeClr val="bg2"/>
                </a:solidFill>
              </a:rPr>
              <a:t>жаңа</a:t>
            </a:r>
            <a:r>
              <a:rPr lang="ru-RU" sz="1600" dirty="0" smtClean="0">
                <a:solidFill>
                  <a:schemeClr val="bg2"/>
                </a:solidFill>
              </a:rPr>
              <a:t> </a:t>
            </a:r>
            <a:r>
              <a:rPr lang="ru-RU" sz="1600" dirty="0" err="1" smtClean="0">
                <a:solidFill>
                  <a:schemeClr val="bg2"/>
                </a:solidFill>
              </a:rPr>
              <a:t>міндеттер</a:t>
            </a:r>
            <a:r>
              <a:rPr lang="ru-RU" sz="1600" dirty="0" smtClean="0">
                <a:solidFill>
                  <a:schemeClr val="bg2"/>
                </a:solidFill>
              </a:rPr>
              <a:t>. </a:t>
            </a:r>
            <a:r>
              <a:rPr lang="ru-RU" sz="1600" dirty="0" err="1" smtClean="0">
                <a:solidFill>
                  <a:schemeClr val="bg2"/>
                </a:solidFill>
              </a:rPr>
              <a:t>Сонымен</a:t>
            </a:r>
            <a:r>
              <a:rPr lang="ru-RU" sz="1600" dirty="0" smtClean="0">
                <a:solidFill>
                  <a:schemeClr val="bg2"/>
                </a:solidFill>
              </a:rPr>
              <a:t> </a:t>
            </a:r>
            <a:r>
              <a:rPr lang="ru-RU" sz="1600" dirty="0" err="1" smtClean="0">
                <a:solidFill>
                  <a:schemeClr val="bg2"/>
                </a:solidFill>
              </a:rPr>
              <a:t>қатар</a:t>
            </a:r>
            <a:r>
              <a:rPr lang="ru-RU" sz="1600" dirty="0" smtClean="0">
                <a:solidFill>
                  <a:schemeClr val="bg2"/>
                </a:solidFill>
              </a:rPr>
              <a:t>, Абай, </a:t>
            </a:r>
            <a:r>
              <a:rPr lang="ru-RU" sz="1600" dirty="0" err="1" smtClean="0">
                <a:solidFill>
                  <a:schemeClr val="bg2"/>
                </a:solidFill>
              </a:rPr>
              <a:t>Әл-Фараби</a:t>
            </a:r>
            <a:r>
              <a:rPr lang="ru-RU" sz="1600" dirty="0" smtClean="0">
                <a:solidFill>
                  <a:schemeClr val="bg2"/>
                </a:solidFill>
              </a:rPr>
              <a:t>, </a:t>
            </a:r>
            <a:r>
              <a:rPr lang="ru-RU" sz="1600" dirty="0" err="1" smtClean="0">
                <a:solidFill>
                  <a:schemeClr val="bg2"/>
                </a:solidFill>
              </a:rPr>
              <a:t>Ясауи</a:t>
            </a:r>
            <a:r>
              <a:rPr lang="ru-RU" sz="1600" dirty="0" smtClean="0">
                <a:solidFill>
                  <a:schemeClr val="bg2"/>
                </a:solidFill>
              </a:rPr>
              <a:t> </a:t>
            </a:r>
            <a:r>
              <a:rPr lang="ru-RU" sz="1600" dirty="0" err="1" smtClean="0">
                <a:solidFill>
                  <a:schemeClr val="bg2"/>
                </a:solidFill>
              </a:rPr>
              <a:t>мұраларын</a:t>
            </a:r>
            <a:r>
              <a:rPr lang="ru-RU" sz="1600" dirty="0" smtClean="0">
                <a:solidFill>
                  <a:schemeClr val="bg2"/>
                </a:solidFill>
              </a:rPr>
              <a:t> </a:t>
            </a:r>
            <a:r>
              <a:rPr lang="ru-RU" sz="1600" dirty="0" err="1" smtClean="0">
                <a:solidFill>
                  <a:schemeClr val="bg2"/>
                </a:solidFill>
              </a:rPr>
              <a:t>қайта</a:t>
            </a:r>
            <a:r>
              <a:rPr lang="ru-RU" sz="1600" dirty="0" smtClean="0">
                <a:solidFill>
                  <a:schemeClr val="bg2"/>
                </a:solidFill>
              </a:rPr>
              <a:t> </a:t>
            </a:r>
            <a:r>
              <a:rPr lang="ru-RU" sz="1600" dirty="0" err="1" smtClean="0">
                <a:solidFill>
                  <a:schemeClr val="bg2"/>
                </a:solidFill>
              </a:rPr>
              <a:t>зерттеу</a:t>
            </a:r>
            <a:r>
              <a:rPr lang="ru-RU" sz="1600" dirty="0" smtClean="0">
                <a:solidFill>
                  <a:schemeClr val="bg2"/>
                </a:solidFill>
              </a:rPr>
              <a:t>, </a:t>
            </a:r>
            <a:r>
              <a:rPr lang="ru-RU" sz="1600" dirty="0" err="1" smtClean="0">
                <a:solidFill>
                  <a:schemeClr val="bg2"/>
                </a:solidFill>
              </a:rPr>
              <a:t>шетелдегі</a:t>
            </a:r>
            <a:r>
              <a:rPr lang="ru-RU" sz="1600" dirty="0" smtClean="0">
                <a:solidFill>
                  <a:schemeClr val="bg2"/>
                </a:solidFill>
              </a:rPr>
              <a:t> </a:t>
            </a:r>
            <a:r>
              <a:rPr lang="ru-RU" sz="1600" dirty="0" err="1" smtClean="0">
                <a:solidFill>
                  <a:schemeClr val="bg2"/>
                </a:solidFill>
              </a:rPr>
              <a:t>қазақ</a:t>
            </a:r>
            <a:r>
              <a:rPr lang="ru-RU" sz="1600" dirty="0" smtClean="0">
                <a:solidFill>
                  <a:schemeClr val="bg2"/>
                </a:solidFill>
              </a:rPr>
              <a:t> </a:t>
            </a:r>
            <a:r>
              <a:rPr lang="ru-RU" sz="1600" dirty="0" err="1" smtClean="0">
                <a:solidFill>
                  <a:schemeClr val="bg2"/>
                </a:solidFill>
              </a:rPr>
              <a:t>әдебиеті</a:t>
            </a:r>
            <a:r>
              <a:rPr lang="ru-RU" sz="1600" dirty="0" smtClean="0">
                <a:solidFill>
                  <a:schemeClr val="bg2"/>
                </a:solidFill>
              </a:rPr>
              <a:t> мен </a:t>
            </a:r>
            <a:r>
              <a:rPr lang="ru-RU" sz="1600" dirty="0" err="1" smtClean="0">
                <a:solidFill>
                  <a:schemeClr val="bg2"/>
                </a:solidFill>
              </a:rPr>
              <a:t>тілін</a:t>
            </a:r>
            <a:r>
              <a:rPr lang="ru-RU" sz="1600" dirty="0" smtClean="0">
                <a:solidFill>
                  <a:schemeClr val="bg2"/>
                </a:solidFill>
              </a:rPr>
              <a:t> </a:t>
            </a:r>
            <a:r>
              <a:rPr lang="ru-RU" sz="1600" dirty="0" err="1" smtClean="0">
                <a:solidFill>
                  <a:schemeClr val="bg2"/>
                </a:solidFill>
              </a:rPr>
              <a:t>зерделеу</a:t>
            </a:r>
            <a:r>
              <a:rPr lang="ru-RU" sz="1600" dirty="0" smtClean="0">
                <a:solidFill>
                  <a:schemeClr val="bg2"/>
                </a:solidFill>
              </a:rPr>
              <a:t> де </a:t>
            </a:r>
            <a:r>
              <a:rPr lang="ru-RU" sz="1600" dirty="0" err="1" smtClean="0">
                <a:solidFill>
                  <a:schemeClr val="bg2"/>
                </a:solidFill>
              </a:rPr>
              <a:t>маңызды</a:t>
            </a:r>
            <a:r>
              <a:rPr lang="ru-RU" sz="1600" dirty="0" smtClean="0">
                <a:solidFill>
                  <a:schemeClr val="bg2"/>
                </a:solidFill>
              </a:rPr>
              <a:t> </a:t>
            </a:r>
            <a:r>
              <a:rPr lang="ru-RU" sz="1600" dirty="0" err="1" smtClean="0">
                <a:solidFill>
                  <a:schemeClr val="bg2"/>
                </a:solidFill>
              </a:rPr>
              <a:t>бағыт</a:t>
            </a:r>
            <a:r>
              <a:rPr lang="ru-RU" sz="1600" dirty="0" smtClean="0">
                <a:solidFill>
                  <a:schemeClr val="bg2"/>
                </a:solidFill>
              </a:rPr>
              <a:t> </a:t>
            </a:r>
            <a:r>
              <a:rPr lang="ru-RU" sz="1600" dirty="0" err="1" smtClean="0">
                <a:solidFill>
                  <a:schemeClr val="bg2"/>
                </a:solidFill>
              </a:rPr>
              <a:t>ретінде</a:t>
            </a:r>
            <a:r>
              <a:rPr lang="ru-RU" sz="1600" dirty="0" smtClean="0">
                <a:solidFill>
                  <a:schemeClr val="bg2"/>
                </a:solidFill>
              </a:rPr>
              <a:t> </a:t>
            </a:r>
            <a:r>
              <a:rPr lang="ru-RU" sz="1600" dirty="0" err="1" smtClean="0">
                <a:solidFill>
                  <a:schemeClr val="bg2"/>
                </a:solidFill>
              </a:rPr>
              <a:t>қарастырылуда</a:t>
            </a:r>
            <a:r>
              <a:rPr lang="ru-RU" sz="1600" dirty="0" smtClean="0">
                <a:solidFill>
                  <a:schemeClr val="bg2"/>
                </a:solidFill>
              </a:rPr>
              <a:t>.</a:t>
            </a:r>
          </a:p>
          <a:p>
            <a:pPr marL="114300" indent="0">
              <a:buNone/>
            </a:pPr>
            <a:endParaRPr lang="ru-RU" dirty="0"/>
          </a:p>
        </p:txBody>
      </p:sp>
    </p:spTree>
    <p:extLst>
      <p:ext uri="{BB962C8B-B14F-4D97-AF65-F5344CB8AC3E}">
        <p14:creationId xmlns:p14="http://schemas.microsoft.com/office/powerpoint/2010/main" val="3555004300"/>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body" idx="1"/>
          </p:nvPr>
        </p:nvSpPr>
        <p:spPr>
          <a:xfrm>
            <a:off x="1085222" y="633046"/>
            <a:ext cx="6953459" cy="3961577"/>
          </a:xfrm>
        </p:spPr>
        <p:txBody>
          <a:bodyPr/>
          <a:lstStyle/>
          <a:p>
            <a:pPr marL="114300" indent="0" algn="just">
              <a:lnSpc>
                <a:spcPct val="150000"/>
              </a:lnSpc>
              <a:buNone/>
            </a:pPr>
            <a:endParaRPr lang="ru-RU" sz="1600" dirty="0" smtClean="0">
              <a:solidFill>
                <a:schemeClr val="bg2"/>
              </a:solidFill>
            </a:endParaRPr>
          </a:p>
          <a:p>
            <a:pPr marL="114300" indent="0" algn="just">
              <a:lnSpc>
                <a:spcPct val="150000"/>
              </a:lnSpc>
              <a:buNone/>
            </a:pPr>
            <a:endParaRPr lang="ru-RU" sz="1600" dirty="0">
              <a:solidFill>
                <a:schemeClr val="bg2"/>
              </a:solidFill>
            </a:endParaRPr>
          </a:p>
          <a:p>
            <a:pPr marL="114300" indent="0" algn="just">
              <a:lnSpc>
                <a:spcPct val="150000"/>
              </a:lnSpc>
              <a:buNone/>
            </a:pPr>
            <a:r>
              <a:rPr lang="ru-RU" sz="1600" dirty="0" smtClean="0">
                <a:solidFill>
                  <a:schemeClr val="bg2"/>
                </a:solidFill>
              </a:rPr>
              <a:t>Филология </a:t>
            </a:r>
            <a:r>
              <a:rPr lang="ru-RU" sz="1600" dirty="0" err="1">
                <a:solidFill>
                  <a:schemeClr val="bg2"/>
                </a:solidFill>
              </a:rPr>
              <a:t>ғылымының</a:t>
            </a:r>
            <a:r>
              <a:rPr lang="ru-RU" sz="1600" dirty="0">
                <a:solidFill>
                  <a:schemeClr val="bg2"/>
                </a:solidFill>
              </a:rPr>
              <a:t> </a:t>
            </a:r>
            <a:r>
              <a:rPr lang="ru-RU" sz="1600" dirty="0" err="1">
                <a:solidFill>
                  <a:schemeClr val="bg2"/>
                </a:solidFill>
              </a:rPr>
              <a:t>болашағы</a:t>
            </a:r>
            <a:r>
              <a:rPr lang="ru-RU" sz="1600" dirty="0">
                <a:solidFill>
                  <a:schemeClr val="bg2"/>
                </a:solidFill>
              </a:rPr>
              <a:t> – </a:t>
            </a:r>
            <a:r>
              <a:rPr lang="ru-RU" sz="1600" dirty="0" err="1">
                <a:solidFill>
                  <a:schemeClr val="bg2"/>
                </a:solidFill>
              </a:rPr>
              <a:t>тіл</a:t>
            </a:r>
            <a:r>
              <a:rPr lang="ru-RU" sz="1600" dirty="0">
                <a:solidFill>
                  <a:schemeClr val="bg2"/>
                </a:solidFill>
              </a:rPr>
              <a:t> мен </a:t>
            </a:r>
            <a:r>
              <a:rPr lang="ru-RU" sz="1600" dirty="0" err="1">
                <a:solidFill>
                  <a:schemeClr val="bg2"/>
                </a:solidFill>
              </a:rPr>
              <a:t>әдебиетті</a:t>
            </a:r>
            <a:r>
              <a:rPr lang="ru-RU" sz="1600" dirty="0">
                <a:solidFill>
                  <a:schemeClr val="bg2"/>
                </a:solidFill>
              </a:rPr>
              <a:t> </a:t>
            </a:r>
            <a:r>
              <a:rPr lang="ru-RU" sz="1600" dirty="0" err="1">
                <a:solidFill>
                  <a:schemeClr val="bg2"/>
                </a:solidFill>
              </a:rPr>
              <a:t>жаңа</a:t>
            </a:r>
            <a:r>
              <a:rPr lang="ru-RU" sz="1600" dirty="0">
                <a:solidFill>
                  <a:schemeClr val="bg2"/>
                </a:solidFill>
              </a:rPr>
              <a:t> </a:t>
            </a:r>
            <a:r>
              <a:rPr lang="ru-RU" sz="1600" dirty="0" err="1">
                <a:solidFill>
                  <a:schemeClr val="bg2"/>
                </a:solidFill>
              </a:rPr>
              <a:t>заманауи</a:t>
            </a:r>
            <a:r>
              <a:rPr lang="ru-RU" sz="1600" dirty="0">
                <a:solidFill>
                  <a:schemeClr val="bg2"/>
                </a:solidFill>
              </a:rPr>
              <a:t> </a:t>
            </a:r>
            <a:r>
              <a:rPr lang="ru-RU" sz="1600" dirty="0" err="1">
                <a:solidFill>
                  <a:schemeClr val="bg2"/>
                </a:solidFill>
              </a:rPr>
              <a:t>құралдармен</a:t>
            </a:r>
            <a:r>
              <a:rPr lang="ru-RU" sz="1600" dirty="0">
                <a:solidFill>
                  <a:schemeClr val="bg2"/>
                </a:solidFill>
              </a:rPr>
              <a:t>, </a:t>
            </a:r>
            <a:r>
              <a:rPr lang="ru-RU" sz="1600" dirty="0" err="1">
                <a:solidFill>
                  <a:schemeClr val="bg2"/>
                </a:solidFill>
              </a:rPr>
              <a:t>сандық</a:t>
            </a:r>
            <a:r>
              <a:rPr lang="ru-RU" sz="1600" dirty="0">
                <a:solidFill>
                  <a:schemeClr val="bg2"/>
                </a:solidFill>
              </a:rPr>
              <a:t> </a:t>
            </a:r>
            <a:r>
              <a:rPr lang="ru-RU" sz="1600" dirty="0" err="1">
                <a:solidFill>
                  <a:schemeClr val="bg2"/>
                </a:solidFill>
              </a:rPr>
              <a:t>технологиялармен</a:t>
            </a:r>
            <a:r>
              <a:rPr lang="ru-RU" sz="1600" dirty="0">
                <a:solidFill>
                  <a:schemeClr val="bg2"/>
                </a:solidFill>
              </a:rPr>
              <a:t> </a:t>
            </a:r>
            <a:r>
              <a:rPr lang="ru-RU" sz="1600" dirty="0" err="1">
                <a:solidFill>
                  <a:schemeClr val="bg2"/>
                </a:solidFill>
              </a:rPr>
              <a:t>зерттеуде</a:t>
            </a:r>
            <a:r>
              <a:rPr lang="ru-RU" sz="1600" dirty="0">
                <a:solidFill>
                  <a:schemeClr val="bg2"/>
                </a:solidFill>
              </a:rPr>
              <a:t>. </a:t>
            </a:r>
            <a:r>
              <a:rPr lang="ru-RU" sz="1600" dirty="0" err="1">
                <a:solidFill>
                  <a:schemeClr val="bg2"/>
                </a:solidFill>
              </a:rPr>
              <a:t>Бұл</a:t>
            </a:r>
            <a:r>
              <a:rPr lang="ru-RU" sz="1600" dirty="0">
                <a:solidFill>
                  <a:schemeClr val="bg2"/>
                </a:solidFill>
              </a:rPr>
              <a:t> </a:t>
            </a:r>
            <a:r>
              <a:rPr lang="ru-RU" sz="1600" dirty="0" err="1">
                <a:solidFill>
                  <a:schemeClr val="bg2"/>
                </a:solidFill>
              </a:rPr>
              <a:t>салада</a:t>
            </a:r>
            <a:r>
              <a:rPr lang="ru-RU" sz="1600" dirty="0">
                <a:solidFill>
                  <a:schemeClr val="bg2"/>
                </a:solidFill>
              </a:rPr>
              <a:t> </a:t>
            </a:r>
            <a:r>
              <a:rPr lang="ru-RU" sz="1600" dirty="0" err="1">
                <a:solidFill>
                  <a:schemeClr val="bg2"/>
                </a:solidFill>
              </a:rPr>
              <a:t>жасанды</a:t>
            </a:r>
            <a:r>
              <a:rPr lang="ru-RU" sz="1600" dirty="0">
                <a:solidFill>
                  <a:schemeClr val="bg2"/>
                </a:solidFill>
              </a:rPr>
              <a:t> интеллект пен </a:t>
            </a:r>
            <a:r>
              <a:rPr lang="en-US" sz="1600" dirty="0">
                <a:solidFill>
                  <a:schemeClr val="bg2"/>
                </a:solidFill>
              </a:rPr>
              <a:t>big data </a:t>
            </a:r>
            <a:r>
              <a:rPr lang="ru-RU" sz="1600" dirty="0" err="1">
                <a:solidFill>
                  <a:schemeClr val="bg2"/>
                </a:solidFill>
              </a:rPr>
              <a:t>талдауы</a:t>
            </a:r>
            <a:r>
              <a:rPr lang="ru-RU" sz="1600" dirty="0">
                <a:solidFill>
                  <a:schemeClr val="bg2"/>
                </a:solidFill>
              </a:rPr>
              <a:t> </a:t>
            </a:r>
            <a:r>
              <a:rPr lang="ru-RU" sz="1600" dirty="0" err="1">
                <a:solidFill>
                  <a:schemeClr val="bg2"/>
                </a:solidFill>
              </a:rPr>
              <a:t>кеңінен</a:t>
            </a:r>
            <a:r>
              <a:rPr lang="ru-RU" sz="1600" dirty="0">
                <a:solidFill>
                  <a:schemeClr val="bg2"/>
                </a:solidFill>
              </a:rPr>
              <a:t> </a:t>
            </a:r>
            <a:r>
              <a:rPr lang="ru-RU" sz="1600" dirty="0" err="1">
                <a:solidFill>
                  <a:schemeClr val="bg2"/>
                </a:solidFill>
              </a:rPr>
              <a:t>қолданыла</a:t>
            </a:r>
            <a:r>
              <a:rPr lang="ru-RU" sz="1600" dirty="0">
                <a:solidFill>
                  <a:schemeClr val="bg2"/>
                </a:solidFill>
              </a:rPr>
              <a:t> </a:t>
            </a:r>
            <a:r>
              <a:rPr lang="ru-RU" sz="1600" dirty="0" err="1">
                <a:solidFill>
                  <a:schemeClr val="bg2"/>
                </a:solidFill>
              </a:rPr>
              <a:t>бастады</a:t>
            </a:r>
            <a:r>
              <a:rPr lang="ru-RU" sz="1600" dirty="0">
                <a:solidFill>
                  <a:schemeClr val="bg2"/>
                </a:solidFill>
              </a:rPr>
              <a:t>. </a:t>
            </a:r>
            <a:r>
              <a:rPr lang="ru-RU" sz="1600" dirty="0" err="1">
                <a:solidFill>
                  <a:schemeClr val="bg2"/>
                </a:solidFill>
              </a:rPr>
              <a:t>Алайда</a:t>
            </a:r>
            <a:r>
              <a:rPr lang="ru-RU" sz="1600" dirty="0">
                <a:solidFill>
                  <a:schemeClr val="bg2"/>
                </a:solidFill>
              </a:rPr>
              <a:t> филология, </a:t>
            </a:r>
            <a:r>
              <a:rPr lang="ru-RU" sz="1600" dirty="0" err="1">
                <a:solidFill>
                  <a:schemeClr val="bg2"/>
                </a:solidFill>
              </a:rPr>
              <a:t>ең</a:t>
            </a:r>
            <a:r>
              <a:rPr lang="ru-RU" sz="1600" dirty="0">
                <a:solidFill>
                  <a:schemeClr val="bg2"/>
                </a:solidFill>
              </a:rPr>
              <a:t> </a:t>
            </a:r>
            <a:r>
              <a:rPr lang="ru-RU" sz="1600" dirty="0" err="1">
                <a:solidFill>
                  <a:schemeClr val="bg2"/>
                </a:solidFill>
              </a:rPr>
              <a:t>алдымен</a:t>
            </a:r>
            <a:r>
              <a:rPr lang="ru-RU" sz="1600" dirty="0">
                <a:solidFill>
                  <a:schemeClr val="bg2"/>
                </a:solidFill>
              </a:rPr>
              <a:t>, </a:t>
            </a:r>
            <a:r>
              <a:rPr lang="ru-RU" sz="1600" dirty="0" err="1">
                <a:solidFill>
                  <a:schemeClr val="bg2"/>
                </a:solidFill>
              </a:rPr>
              <a:t>адамзаттың</a:t>
            </a:r>
            <a:r>
              <a:rPr lang="ru-RU" sz="1600" dirty="0">
                <a:solidFill>
                  <a:schemeClr val="bg2"/>
                </a:solidFill>
              </a:rPr>
              <a:t> </a:t>
            </a:r>
            <a:r>
              <a:rPr lang="ru-RU" sz="1600" dirty="0" err="1">
                <a:solidFill>
                  <a:schemeClr val="bg2"/>
                </a:solidFill>
              </a:rPr>
              <a:t>рухани</a:t>
            </a:r>
            <a:r>
              <a:rPr lang="ru-RU" sz="1600" dirty="0">
                <a:solidFill>
                  <a:schemeClr val="bg2"/>
                </a:solidFill>
              </a:rPr>
              <a:t> </a:t>
            </a:r>
            <a:r>
              <a:rPr lang="ru-RU" sz="1600" dirty="0" err="1">
                <a:solidFill>
                  <a:schemeClr val="bg2"/>
                </a:solidFill>
              </a:rPr>
              <a:t>мәдениетін</a:t>
            </a:r>
            <a:r>
              <a:rPr lang="ru-RU" sz="1600" dirty="0">
                <a:solidFill>
                  <a:schemeClr val="bg2"/>
                </a:solidFill>
              </a:rPr>
              <a:t> </a:t>
            </a:r>
            <a:r>
              <a:rPr lang="ru-RU" sz="1600" dirty="0" err="1">
                <a:solidFill>
                  <a:schemeClr val="bg2"/>
                </a:solidFill>
              </a:rPr>
              <a:t>сақтаушы</a:t>
            </a:r>
            <a:r>
              <a:rPr lang="ru-RU" sz="1600" dirty="0">
                <a:solidFill>
                  <a:schemeClr val="bg2"/>
                </a:solidFill>
              </a:rPr>
              <a:t> </a:t>
            </a:r>
            <a:r>
              <a:rPr lang="ru-RU" sz="1600" dirty="0" err="1">
                <a:solidFill>
                  <a:schemeClr val="bg2"/>
                </a:solidFill>
              </a:rPr>
              <a:t>ғылым</a:t>
            </a:r>
            <a:r>
              <a:rPr lang="ru-RU" sz="1600" dirty="0">
                <a:solidFill>
                  <a:schemeClr val="bg2"/>
                </a:solidFill>
              </a:rPr>
              <a:t> </a:t>
            </a:r>
            <a:r>
              <a:rPr lang="ru-RU" sz="1600" dirty="0" err="1">
                <a:solidFill>
                  <a:schemeClr val="bg2"/>
                </a:solidFill>
              </a:rPr>
              <a:t>ретінде</a:t>
            </a:r>
            <a:r>
              <a:rPr lang="ru-RU" sz="1600" dirty="0">
                <a:solidFill>
                  <a:schemeClr val="bg2"/>
                </a:solidFill>
              </a:rPr>
              <a:t> </a:t>
            </a:r>
            <a:r>
              <a:rPr lang="ru-RU" sz="1600" dirty="0" err="1">
                <a:solidFill>
                  <a:schemeClr val="bg2"/>
                </a:solidFill>
              </a:rPr>
              <a:t>өзінің</a:t>
            </a:r>
            <a:r>
              <a:rPr lang="ru-RU" sz="1600" dirty="0">
                <a:solidFill>
                  <a:schemeClr val="bg2"/>
                </a:solidFill>
              </a:rPr>
              <a:t> </a:t>
            </a:r>
            <a:r>
              <a:rPr lang="ru-RU" sz="1600" dirty="0" err="1">
                <a:solidFill>
                  <a:schemeClr val="bg2"/>
                </a:solidFill>
              </a:rPr>
              <a:t>мәнін</a:t>
            </a:r>
            <a:r>
              <a:rPr lang="ru-RU" sz="1600" dirty="0">
                <a:solidFill>
                  <a:schemeClr val="bg2"/>
                </a:solidFill>
              </a:rPr>
              <a:t> </a:t>
            </a:r>
            <a:r>
              <a:rPr lang="ru-RU" sz="1600" dirty="0" err="1">
                <a:solidFill>
                  <a:schemeClr val="bg2"/>
                </a:solidFill>
              </a:rPr>
              <a:t>жоғалтпайды</a:t>
            </a:r>
            <a:r>
              <a:rPr lang="ru-RU" sz="1600" dirty="0">
                <a:solidFill>
                  <a:schemeClr val="bg2"/>
                </a:solidFill>
              </a:rPr>
              <a:t>.</a:t>
            </a:r>
          </a:p>
        </p:txBody>
      </p:sp>
    </p:spTree>
    <p:extLst>
      <p:ext uri="{BB962C8B-B14F-4D97-AF65-F5344CB8AC3E}">
        <p14:creationId xmlns:p14="http://schemas.microsoft.com/office/powerpoint/2010/main" val="1257155523"/>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8" descr="logo_kz"/>
          <p:cNvPicPr preferRelativeResize="0"/>
          <p:nvPr/>
        </p:nvPicPr>
        <p:blipFill rotWithShape="1">
          <a:blip r:embed="rId3">
            <a:alphaModFix/>
          </a:blip>
          <a:srcRect/>
          <a:stretch/>
        </p:blipFill>
        <p:spPr>
          <a:xfrm>
            <a:off x="3707904" y="555526"/>
            <a:ext cx="1584176" cy="1559024"/>
          </a:xfrm>
          <a:prstGeom prst="rect">
            <a:avLst/>
          </a:prstGeom>
          <a:noFill/>
          <a:ln>
            <a:noFill/>
          </a:ln>
        </p:spPr>
      </p:pic>
      <p:sp>
        <p:nvSpPr>
          <p:cNvPr id="154" name="Google Shape;154;p8"/>
          <p:cNvSpPr/>
          <p:nvPr/>
        </p:nvSpPr>
        <p:spPr>
          <a:xfrm>
            <a:off x="755576" y="2099052"/>
            <a:ext cx="7926589" cy="83099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ru-RU" sz="2400" b="1" i="0" u="none" strike="noStrike" cap="none">
                <a:solidFill>
                  <a:schemeClr val="dk2"/>
                </a:solidFill>
                <a:latin typeface="Cambria"/>
                <a:ea typeface="Cambria"/>
                <a:cs typeface="Cambria"/>
                <a:sym typeface="Cambria"/>
              </a:rPr>
              <a:t>НАЗАРЛАРЫҢЫЗҒА РАХМЕТ!</a:t>
            </a:r>
            <a:endParaRPr/>
          </a:p>
          <a:p>
            <a:pPr marL="0" marR="0" lvl="0" indent="0" algn="ctr" rtl="0">
              <a:spcBef>
                <a:spcPts val="0"/>
              </a:spcBef>
              <a:spcAft>
                <a:spcPts val="0"/>
              </a:spcAft>
              <a:buNone/>
            </a:pPr>
            <a:r>
              <a:rPr lang="ru-RU" sz="2400" b="1" i="0" u="none" strike="noStrike" cap="none">
                <a:solidFill>
                  <a:schemeClr val="dk2"/>
                </a:solidFill>
                <a:latin typeface="Cambria"/>
                <a:ea typeface="Cambria"/>
                <a:cs typeface="Cambria"/>
                <a:sym typeface="Cambria"/>
              </a:rPr>
              <a:t>DİNLEDİĞİNİZ İÇİN TEŞEKKÜRLER </a:t>
            </a:r>
            <a:endParaRPr sz="2400" b="1" i="0" u="none" strike="noStrike" cap="none">
              <a:solidFill>
                <a:schemeClr val="dk2"/>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457200" y="233408"/>
            <a:ext cx="8229600" cy="548877"/>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None/>
            </a:pPr>
            <a:r>
              <a:rPr lang="ru-RU"/>
              <a:t>Факультет паспорты</a:t>
            </a:r>
            <a:endParaRPr/>
          </a:p>
        </p:txBody>
      </p:sp>
      <p:graphicFrame>
        <p:nvGraphicFramePr>
          <p:cNvPr id="106" name="Google Shape;106;p2"/>
          <p:cNvGraphicFramePr/>
          <p:nvPr>
            <p:extLst>
              <p:ext uri="{D42A27DB-BD31-4B8C-83A1-F6EECF244321}">
                <p14:modId xmlns:p14="http://schemas.microsoft.com/office/powerpoint/2010/main" val="628036661"/>
              </p:ext>
            </p:extLst>
          </p:nvPr>
        </p:nvGraphicFramePr>
        <p:xfrm>
          <a:off x="381000" y="1200150"/>
          <a:ext cx="8153400" cy="2697530"/>
        </p:xfrm>
        <a:graphic>
          <a:graphicData uri="http://schemas.openxmlformats.org/drawingml/2006/table">
            <a:tbl>
              <a:tblPr firstRow="1" bandRow="1">
                <a:noFill/>
                <a:tableStyleId>{C877727B-EBC9-47B3-AA26-C435BAC88923}</a:tableStyleId>
              </a:tblPr>
              <a:tblGrid>
                <a:gridCol w="5292725">
                  <a:extLst>
                    <a:ext uri="{9D8B030D-6E8A-4147-A177-3AD203B41FA5}">
                      <a16:colId xmlns:a16="http://schemas.microsoft.com/office/drawing/2014/main" xmlns="" val="20000"/>
                    </a:ext>
                  </a:extLst>
                </a:gridCol>
                <a:gridCol w="2860675">
                  <a:extLst>
                    <a:ext uri="{9D8B030D-6E8A-4147-A177-3AD203B41FA5}">
                      <a16:colId xmlns:a16="http://schemas.microsoft.com/office/drawing/2014/main" xmlns="" val="20001"/>
                    </a:ext>
                  </a:extLst>
                </a:gridCol>
              </a:tblGrid>
              <a:tr h="370850">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r>
                        <a:rPr lang="ru-RU" sz="1800" dirty="0"/>
                        <a:t>01.06.2025 </a:t>
                      </a:r>
                      <a:r>
                        <a:rPr lang="ru-RU" sz="1800" dirty="0" err="1"/>
                        <a:t>жағдай</a:t>
                      </a:r>
                      <a:r>
                        <a:rPr lang="ru-RU" sz="1800" dirty="0"/>
                        <a:t> </a:t>
                      </a:r>
                      <a:r>
                        <a:rPr lang="ru-RU" sz="1800" dirty="0" err="1"/>
                        <a:t>бойынша</a:t>
                      </a:r>
                      <a:r>
                        <a:rPr lang="ru-RU" sz="1800" dirty="0"/>
                        <a:t> </a:t>
                      </a:r>
                      <a:r>
                        <a:rPr lang="ru-RU" sz="1800" dirty="0" err="1"/>
                        <a:t>деректер</a:t>
                      </a:r>
                      <a:endParaRPr sz="1800" dirty="0"/>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l" rtl="0">
                        <a:spcBef>
                          <a:spcPts val="0"/>
                        </a:spcBef>
                        <a:spcAft>
                          <a:spcPts val="0"/>
                        </a:spcAft>
                        <a:buNone/>
                      </a:pPr>
                      <a:r>
                        <a:rPr lang="ru-RU" sz="1600"/>
                        <a:t>Факультетте кафедралар саны</a:t>
                      </a:r>
                      <a:endParaRPr sz="1600"/>
                    </a:p>
                  </a:txBody>
                  <a:tcPr marL="91450" marR="91450" marT="45725" marB="45725"/>
                </a:tc>
                <a:tc>
                  <a:txBody>
                    <a:bodyPr/>
                    <a:lstStyle/>
                    <a:p>
                      <a:pPr algn="ctr"/>
                      <a:r>
                        <a:rPr lang="kk-KZ" dirty="0" smtClean="0">
                          <a:latin typeface="Times New Roman" pitchFamily="18" charset="0"/>
                          <a:cs typeface="Times New Roman" pitchFamily="18" charset="0"/>
                        </a:rPr>
                        <a:t>6</a:t>
                      </a:r>
                      <a:endParaRPr lang="x-none">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370850">
                <a:tc>
                  <a:txBody>
                    <a:bodyPr/>
                    <a:lstStyle/>
                    <a:p>
                      <a:pPr marL="0" marR="0" lvl="0" indent="0" algn="l" rtl="0">
                        <a:spcBef>
                          <a:spcPts val="0"/>
                        </a:spcBef>
                        <a:spcAft>
                          <a:spcPts val="0"/>
                        </a:spcAft>
                        <a:buNone/>
                      </a:pPr>
                      <a:r>
                        <a:rPr lang="ru-RU" sz="1600"/>
                        <a:t>ОПҚ саны (барлығы)</a:t>
                      </a:r>
                      <a:endParaRPr sz="1600"/>
                    </a:p>
                  </a:txBody>
                  <a:tcPr marL="91450" marR="91450" marT="45725" marB="45725"/>
                </a:tc>
                <a:tc>
                  <a:txBody>
                    <a:bodyPr/>
                    <a:lstStyle/>
                    <a:p>
                      <a:pPr algn="ctr"/>
                      <a:r>
                        <a:rPr lang="kk-KZ" dirty="0" smtClean="0">
                          <a:latin typeface="Times New Roman" pitchFamily="18" charset="0"/>
                          <a:cs typeface="Times New Roman" pitchFamily="18" charset="0"/>
                        </a:rPr>
                        <a:t>129</a:t>
                      </a:r>
                      <a:endParaRPr lang="x-none" dirty="0">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370850">
                <a:tc>
                  <a:txBody>
                    <a:bodyPr/>
                    <a:lstStyle/>
                    <a:p>
                      <a:pPr marL="0" marR="0" lvl="0" indent="0" algn="l" rtl="0">
                        <a:spcBef>
                          <a:spcPts val="0"/>
                        </a:spcBef>
                        <a:spcAft>
                          <a:spcPts val="0"/>
                        </a:spcAft>
                        <a:buNone/>
                      </a:pPr>
                      <a:r>
                        <a:rPr lang="ru-RU" sz="1400" dirty="0" err="1">
                          <a:latin typeface="Times New Roman" panose="02020603050405020304" pitchFamily="18" charset="0"/>
                          <a:cs typeface="Times New Roman" panose="02020603050405020304" pitchFamily="18" charset="0"/>
                        </a:rPr>
                        <a:t>Білім</a:t>
                      </a:r>
                      <a:r>
                        <a:rPr lang="ru-RU" sz="1400" dirty="0">
                          <a:latin typeface="Times New Roman" panose="02020603050405020304" pitchFamily="18" charset="0"/>
                          <a:cs typeface="Times New Roman" panose="02020603050405020304" pitchFamily="18" charset="0"/>
                        </a:rPr>
                        <a:t> беру </a:t>
                      </a:r>
                      <a:r>
                        <a:rPr lang="ru-RU" sz="1400" dirty="0" err="1">
                          <a:latin typeface="Times New Roman" panose="02020603050405020304" pitchFamily="18" charset="0"/>
                          <a:cs typeface="Times New Roman" panose="02020603050405020304" pitchFamily="18" charset="0"/>
                        </a:rPr>
                        <a:t>бағдарламаларының</a:t>
                      </a:r>
                      <a:r>
                        <a:rPr lang="ru-RU" sz="1400" dirty="0">
                          <a:latin typeface="Times New Roman" panose="02020603050405020304" pitchFamily="18" charset="0"/>
                          <a:cs typeface="Times New Roman" panose="02020603050405020304" pitchFamily="18" charset="0"/>
                        </a:rPr>
                        <a:t> саны (</a:t>
                      </a:r>
                      <a:r>
                        <a:rPr lang="ru-RU" sz="1400" dirty="0" err="1">
                          <a:latin typeface="Times New Roman" panose="02020603050405020304" pitchFamily="18" charset="0"/>
                          <a:cs typeface="Times New Roman" panose="02020603050405020304" pitchFamily="18" charset="0"/>
                        </a:rPr>
                        <a:t>барлығы</a:t>
                      </a:r>
                      <a:r>
                        <a:rPr lang="ru-RU" sz="1400" dirty="0" smtClean="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Бакалавриат бойынша - 15;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1400" b="1" i="0" u="none" strike="noStrike" kern="1200" cap="none" spc="0" normalizeH="0" baseline="0" noProof="0" dirty="0" smtClean="0">
                          <a:ln>
                            <a:noFill/>
                          </a:ln>
                          <a:solidFill>
                            <a:srgbClr val="00B0F0"/>
                          </a:solidFill>
                          <a:effectLst/>
                          <a:uLnTx/>
                          <a:uFillTx/>
                          <a:latin typeface="Times New Roman" pitchFamily="18" charset="0"/>
                          <a:ea typeface="Cambria" panose="02040503050406030204" pitchFamily="18" charset="0"/>
                          <a:cs typeface="Times New Roman" pitchFamily="18" charset="0"/>
                        </a:rPr>
                        <a:t>Магистратура бойынша - 6;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1400" b="1" i="0" u="none" strike="noStrike" kern="1200" cap="none" spc="0" normalizeH="0" baseline="0" noProof="0" dirty="0" smtClean="0">
                          <a:ln>
                            <a:noFill/>
                          </a:ln>
                          <a:solidFill>
                            <a:srgbClr val="FF0000"/>
                          </a:solidFill>
                          <a:effectLst/>
                          <a:uLnTx/>
                          <a:uFillTx/>
                          <a:latin typeface="Times New Roman" pitchFamily="18" charset="0"/>
                          <a:ea typeface="Cambria" panose="02040503050406030204" pitchFamily="18" charset="0"/>
                          <a:cs typeface="Times New Roman" pitchFamily="18" charset="0"/>
                        </a:rPr>
                        <a:t>Докторантура бойынша – 2.</a:t>
                      </a:r>
                      <a:endParaRPr kumimoji="0" lang="ru-RU" sz="1400" b="0" i="0" u="none" strike="noStrike" kern="1200" cap="none" spc="0" normalizeH="0" baseline="0" noProof="0" dirty="0" smtClean="0">
                        <a:ln>
                          <a:noFill/>
                        </a:ln>
                        <a:solidFill>
                          <a:srgbClr val="FF0000"/>
                        </a:solidFill>
                        <a:effectLst/>
                        <a:uLnTx/>
                        <a:uFillTx/>
                        <a:latin typeface="Times New Roman" pitchFamily="18" charset="0"/>
                        <a:ea typeface="Cambria" panose="02040503050406030204" pitchFamily="18" charset="0"/>
                        <a:cs typeface="Times New Roman" pitchFamily="18" charset="0"/>
                      </a:endParaRPr>
                    </a:p>
                  </a:txBody>
                  <a:tcPr marL="91450" marR="91450" marT="45725" marB="45725"/>
                </a:tc>
                <a:tc>
                  <a:txBody>
                    <a:bodyPr/>
                    <a:lstStyle/>
                    <a:p>
                      <a:pPr algn="ctr"/>
                      <a:r>
                        <a:rPr lang="kk-KZ" dirty="0" smtClean="0">
                          <a:latin typeface="Times New Roman" pitchFamily="18" charset="0"/>
                          <a:cs typeface="Times New Roman" pitchFamily="18" charset="0"/>
                        </a:rPr>
                        <a:t>23</a:t>
                      </a:r>
                    </a:p>
                    <a:p>
                      <a:pPr algn="ctr"/>
                      <a:endParaRPr lang="kk-KZ" dirty="0" smtClean="0">
                        <a:latin typeface="Times New Roman" pitchFamily="18" charset="0"/>
                        <a:cs typeface="Times New Roman" pitchFamily="18" charset="0"/>
                      </a:endParaRPr>
                    </a:p>
                    <a:p>
                      <a:pPr algn="ctr"/>
                      <a:r>
                        <a:rPr lang="kk-KZ" dirty="0" smtClean="0">
                          <a:latin typeface="Times New Roman" pitchFamily="18" charset="0"/>
                          <a:cs typeface="Times New Roman" pitchFamily="18" charset="0"/>
                        </a:rPr>
                        <a:t>52</a:t>
                      </a:r>
                    </a:p>
                    <a:p>
                      <a:pPr algn="ctr"/>
                      <a:r>
                        <a:rPr lang="kk-KZ" dirty="0" smtClean="0">
                          <a:latin typeface="Times New Roman" pitchFamily="18" charset="0"/>
                          <a:cs typeface="Times New Roman" pitchFamily="18" charset="0"/>
                        </a:rPr>
                        <a:t>7</a:t>
                      </a:r>
                      <a:endParaRPr lang="x-none">
                        <a:latin typeface="Times New Roman" pitchFamily="18" charset="0"/>
                        <a:cs typeface="Times New Roman" pitchFamily="18" charset="0"/>
                      </a:endParaRPr>
                    </a:p>
                  </a:txBody>
                  <a:tcPr/>
                </a:tc>
                <a:extLst>
                  <a:ext uri="{0D108BD9-81ED-4DB2-BD59-A6C34878D82A}">
                    <a16:rowId xmlns:a16="http://schemas.microsoft.com/office/drawing/2014/main" xmlns="" val="10003"/>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kk-KZ" sz="1800" b="0" i="0" u="none" strike="noStrike" kern="1200" cap="none" dirty="0" smtClean="0">
                          <a:solidFill>
                            <a:schemeClr val="dk1"/>
                          </a:solidFill>
                          <a:latin typeface="Times New Roman" pitchFamily="18" charset="0"/>
                          <a:ea typeface="Arial"/>
                          <a:cs typeface="Times New Roman" pitchFamily="18" charset="0"/>
                          <a:sym typeface="Arial"/>
                        </a:rPr>
                        <a:t>Білімгерлер саны</a:t>
                      </a:r>
                      <a:endParaRPr lang="x-none" sz="1800" b="0" i="0" u="none" strike="noStrike" kern="1200" cap="none" smtClean="0">
                        <a:solidFill>
                          <a:schemeClr val="dk1"/>
                        </a:solidFill>
                        <a:latin typeface="Times New Roman" pitchFamily="18" charset="0"/>
                        <a:ea typeface="Arial"/>
                        <a:cs typeface="Times New Roman" pitchFamily="18" charset="0"/>
                        <a:sym typeface="Arial"/>
                      </a:endParaRPr>
                    </a:p>
                  </a:txBody>
                  <a:tcPr marL="91450" marR="91450" marT="45725" marB="45725"/>
                </a:tc>
                <a:tc>
                  <a:txBody>
                    <a:bodyPr/>
                    <a:lstStyle/>
                    <a:p>
                      <a:pPr algn="ctr"/>
                      <a:r>
                        <a:rPr lang="kk-KZ" dirty="0" smtClean="0">
                          <a:latin typeface="Times New Roman" pitchFamily="18" charset="0"/>
                          <a:cs typeface="Times New Roman" pitchFamily="18" charset="0"/>
                        </a:rPr>
                        <a:t>1588</a:t>
                      </a:r>
                      <a:endParaRPr lang="x-none">
                        <a:latin typeface="Times New Roman" pitchFamily="18" charset="0"/>
                        <a:cs typeface="Times New Roman" pitchFamily="18" charset="0"/>
                      </a:endParaRPr>
                    </a:p>
                  </a:txBody>
                  <a:tcPr/>
                </a:tc>
                <a:extLst>
                  <a:ext uri="{0D108BD9-81ED-4DB2-BD59-A6C34878D82A}">
                    <a16:rowId xmlns:a16="http://schemas.microsoft.com/office/drawing/2014/main" xmlns="" val="10005"/>
                  </a:ext>
                </a:extLst>
              </a:tr>
            </a:tbl>
          </a:graphicData>
        </a:graphic>
      </p:graphicFrame>
      <p:sp>
        <p:nvSpPr>
          <p:cNvPr id="107" name="Google Shape;107;p2"/>
          <p:cNvSpPr txBox="1">
            <a:spLocks noGrp="1"/>
          </p:cNvSpPr>
          <p:nvPr>
            <p:ph type="ftr" idx="11"/>
          </p:nvPr>
        </p:nvSpPr>
        <p:spPr>
          <a:xfrm>
            <a:off x="658813" y="4767263"/>
            <a:ext cx="2847975" cy="273844"/>
          </a:xfrm>
          <a:prstGeom prst="rect">
            <a:avLst/>
          </a:prstGeom>
          <a:noFill/>
          <a:ln>
            <a:noFill/>
          </a:ln>
        </p:spPr>
        <p:txBody>
          <a:bodyPr spcFirstLastPara="1" wrap="square" lIns="45700" tIns="45700" rIns="91425" bIns="45700" anchor="ctr" anchorCtr="0">
            <a:noAutofit/>
          </a:bodyPr>
          <a:lstStyle/>
          <a:p>
            <a:pPr marL="0" lvl="0" indent="0" algn="l" rtl="0">
              <a:spcBef>
                <a:spcPts val="0"/>
              </a:spcBef>
              <a:spcAft>
                <a:spcPts val="0"/>
              </a:spcAft>
              <a:buNone/>
            </a:pPr>
            <a:endParaRPr/>
          </a:p>
        </p:txBody>
      </p:sp>
      <p:pic>
        <p:nvPicPr>
          <p:cNvPr id="108" name="Google Shape;108;p2" descr="logo_kz"/>
          <p:cNvPicPr preferRelativeResize="0"/>
          <p:nvPr/>
        </p:nvPicPr>
        <p:blipFill rotWithShape="1">
          <a:blip r:embed="rId3">
            <a:alphaModFix/>
          </a:blip>
          <a:srcRect/>
          <a:stretch/>
        </p:blipFill>
        <p:spPr>
          <a:xfrm>
            <a:off x="0" y="19637"/>
            <a:ext cx="838200" cy="836914"/>
          </a:xfrm>
          <a:prstGeom prst="rect">
            <a:avLst/>
          </a:prstGeom>
          <a:noFill/>
          <a:ln>
            <a:noFill/>
          </a:ln>
        </p:spPr>
      </p:pic>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453097" y="325921"/>
            <a:ext cx="8229600" cy="548877"/>
          </a:xfrm>
          <a:prstGeom prst="rect">
            <a:avLst/>
          </a:prstGeom>
          <a:noFill/>
          <a:ln>
            <a:noFill/>
          </a:ln>
        </p:spPr>
        <p:txBody>
          <a:bodyPr spcFirstLastPara="1" wrap="square" lIns="91425" tIns="45700" rIns="91425" bIns="45700" anchor="b" anchorCtr="0">
            <a:noAutofit/>
          </a:bodyPr>
          <a:lstStyle/>
          <a:p>
            <a:pPr marL="0" lvl="0" indent="0" algn="ctr" rtl="0">
              <a:lnSpc>
                <a:spcPct val="207142"/>
              </a:lnSpc>
              <a:spcBef>
                <a:spcPts val="0"/>
              </a:spcBef>
              <a:spcAft>
                <a:spcPts val="0"/>
              </a:spcAft>
              <a:buNone/>
            </a:pPr>
            <a:r>
              <a:rPr lang="ru-RU" sz="2800" dirty="0" err="1"/>
              <a:t>Деректер</a:t>
            </a:r>
            <a:endParaRPr sz="2800" dirty="0"/>
          </a:p>
        </p:txBody>
      </p:sp>
      <p:sp>
        <p:nvSpPr>
          <p:cNvPr id="114" name="Google Shape;114;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7F7F7F"/>
              </a:buClr>
              <a:buSzPts val="2400"/>
              <a:buNone/>
            </a:pPr>
            <a:endParaRPr/>
          </a:p>
        </p:txBody>
      </p:sp>
      <p:sp>
        <p:nvSpPr>
          <p:cNvPr id="115" name="Google Shape;115;p3"/>
          <p:cNvSpPr txBox="1">
            <a:spLocks noGrp="1"/>
          </p:cNvSpPr>
          <p:nvPr>
            <p:ph type="ftr" idx="11"/>
          </p:nvPr>
        </p:nvSpPr>
        <p:spPr>
          <a:xfrm>
            <a:off x="658813" y="4767263"/>
            <a:ext cx="2847975" cy="273844"/>
          </a:xfrm>
          <a:prstGeom prst="rect">
            <a:avLst/>
          </a:prstGeom>
          <a:noFill/>
          <a:ln>
            <a:noFill/>
          </a:ln>
        </p:spPr>
        <p:txBody>
          <a:bodyPr spcFirstLastPara="1" wrap="square" lIns="45700" tIns="45700" rIns="91425" bIns="45700" anchor="ctr" anchorCtr="0">
            <a:noAutofit/>
          </a:bodyPr>
          <a:lstStyle/>
          <a:p>
            <a:pPr marL="0" lvl="0" indent="0" algn="l" rtl="0">
              <a:spcBef>
                <a:spcPts val="0"/>
              </a:spcBef>
              <a:spcAft>
                <a:spcPts val="0"/>
              </a:spcAft>
              <a:buNone/>
            </a:pPr>
            <a:endParaRPr/>
          </a:p>
        </p:txBody>
      </p:sp>
      <p:pic>
        <p:nvPicPr>
          <p:cNvPr id="116" name="Google Shape;116;p3" descr="logo_kz"/>
          <p:cNvPicPr preferRelativeResize="0"/>
          <p:nvPr/>
        </p:nvPicPr>
        <p:blipFill rotWithShape="1">
          <a:blip r:embed="rId3">
            <a:alphaModFix/>
          </a:blip>
          <a:srcRect/>
          <a:stretch/>
        </p:blipFill>
        <p:spPr>
          <a:xfrm>
            <a:off x="0" y="19637"/>
            <a:ext cx="838200" cy="836914"/>
          </a:xfrm>
          <a:prstGeom prst="rect">
            <a:avLst/>
          </a:prstGeom>
          <a:noFill/>
          <a:ln>
            <a:noFill/>
          </a:ln>
        </p:spPr>
      </p:pic>
      <p:graphicFrame>
        <p:nvGraphicFramePr>
          <p:cNvPr id="117" name="Google Shape;117;p3"/>
          <p:cNvGraphicFramePr/>
          <p:nvPr>
            <p:extLst>
              <p:ext uri="{D42A27DB-BD31-4B8C-83A1-F6EECF244321}">
                <p14:modId xmlns:p14="http://schemas.microsoft.com/office/powerpoint/2010/main" val="3805599615"/>
              </p:ext>
            </p:extLst>
          </p:nvPr>
        </p:nvGraphicFramePr>
        <p:xfrm>
          <a:off x="457200" y="856551"/>
          <a:ext cx="8229600" cy="4085059"/>
        </p:xfrm>
        <a:graphic>
          <a:graphicData uri="http://schemas.openxmlformats.org/drawingml/2006/table">
            <a:tbl>
              <a:tblPr firstRow="1" bandRow="1">
                <a:noFill/>
                <a:tableStyleId>{C877727B-EBC9-47B3-AA26-C435BAC88923}</a:tableStyleId>
              </a:tblPr>
              <a:tblGrid>
                <a:gridCol w="13716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6858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990600">
                  <a:extLst>
                    <a:ext uri="{9D8B030D-6E8A-4147-A177-3AD203B41FA5}">
                      <a16:colId xmlns:a16="http://schemas.microsoft.com/office/drawing/2014/main" xmlns="" val="20004"/>
                    </a:ext>
                  </a:extLst>
                </a:gridCol>
                <a:gridCol w="990600">
                  <a:extLst>
                    <a:ext uri="{9D8B030D-6E8A-4147-A177-3AD203B41FA5}">
                      <a16:colId xmlns:a16="http://schemas.microsoft.com/office/drawing/2014/main" xmlns="" val="20005"/>
                    </a:ext>
                  </a:extLst>
                </a:gridCol>
                <a:gridCol w="838200">
                  <a:extLst>
                    <a:ext uri="{9D8B030D-6E8A-4147-A177-3AD203B41FA5}">
                      <a16:colId xmlns:a16="http://schemas.microsoft.com/office/drawing/2014/main" xmlns="" val="20006"/>
                    </a:ext>
                  </a:extLst>
                </a:gridCol>
                <a:gridCol w="685800">
                  <a:extLst>
                    <a:ext uri="{9D8B030D-6E8A-4147-A177-3AD203B41FA5}">
                      <a16:colId xmlns:a16="http://schemas.microsoft.com/office/drawing/2014/main" xmlns="" val="20007"/>
                    </a:ext>
                  </a:extLst>
                </a:gridCol>
                <a:gridCol w="685800">
                  <a:extLst>
                    <a:ext uri="{9D8B030D-6E8A-4147-A177-3AD203B41FA5}">
                      <a16:colId xmlns:a16="http://schemas.microsoft.com/office/drawing/2014/main" xmlns="" val="20008"/>
                    </a:ext>
                  </a:extLst>
                </a:gridCol>
              </a:tblGrid>
              <a:tr h="973426">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050"/>
                        <a:buFont typeface="Arial"/>
                        <a:buNone/>
                      </a:pPr>
                      <a:r>
                        <a:rPr lang="ru-RU" sz="1050"/>
                        <a:t>Штат бірлігі саны</a:t>
                      </a:r>
                      <a:endParaRPr sz="1050"/>
                    </a:p>
                  </a:txBody>
                  <a:tcPr marL="91450" marR="91450" marT="45725" marB="45725"/>
                </a:tc>
                <a:tc>
                  <a:txBody>
                    <a:bodyPr/>
                    <a:lstStyle/>
                    <a:p>
                      <a:pPr marL="0" marR="0" lvl="0" indent="0" algn="l" rtl="0">
                        <a:lnSpc>
                          <a:spcPct val="100000"/>
                        </a:lnSpc>
                        <a:spcBef>
                          <a:spcPts val="0"/>
                        </a:spcBef>
                        <a:spcAft>
                          <a:spcPts val="0"/>
                        </a:spcAft>
                        <a:buClr>
                          <a:schemeClr val="dk1"/>
                        </a:buClr>
                        <a:buSzPts val="1050"/>
                        <a:buFont typeface="Arial"/>
                        <a:buNone/>
                      </a:pPr>
                      <a:r>
                        <a:rPr lang="ru-RU" sz="1050"/>
                        <a:t>ОПҚ саны (барлығы)</a:t>
                      </a:r>
                      <a:endParaRPr sz="1050"/>
                    </a:p>
                  </a:txBody>
                  <a:tcPr marL="91450" marR="91450" marT="45725" marB="45725"/>
                </a:tc>
                <a:tc>
                  <a:txBody>
                    <a:bodyPr/>
                    <a:lstStyle/>
                    <a:p>
                      <a:pPr marL="0" marR="0" lvl="0" indent="0" algn="l" rtl="0">
                        <a:spcBef>
                          <a:spcPts val="0"/>
                        </a:spcBef>
                        <a:spcAft>
                          <a:spcPts val="0"/>
                        </a:spcAft>
                        <a:buNone/>
                      </a:pPr>
                      <a:r>
                        <a:rPr lang="ru-RU" sz="1050"/>
                        <a:t>Зейнеткерлік жастағы ОПҚ саны</a:t>
                      </a:r>
                      <a:endParaRPr sz="1050"/>
                    </a:p>
                  </a:txBody>
                  <a:tcPr marL="91450" marR="91450" marT="45725" marB="45725"/>
                </a:tc>
                <a:tc>
                  <a:txBody>
                    <a:bodyPr/>
                    <a:lstStyle/>
                    <a:p>
                      <a:pPr marL="0" marR="0" lvl="0" indent="0" algn="l" rtl="0">
                        <a:spcBef>
                          <a:spcPts val="0"/>
                        </a:spcBef>
                        <a:spcAft>
                          <a:spcPts val="0"/>
                        </a:spcAft>
                        <a:buNone/>
                      </a:pPr>
                      <a:r>
                        <a:rPr lang="ru-RU" sz="1050"/>
                        <a:t>Штаттық ОПҚ саны</a:t>
                      </a:r>
                      <a:endParaRPr sz="1050"/>
                    </a:p>
                  </a:txBody>
                  <a:tcPr marL="91450" marR="91450" marT="45725" marB="45725"/>
                </a:tc>
                <a:tc>
                  <a:txBody>
                    <a:bodyPr/>
                    <a:lstStyle/>
                    <a:p>
                      <a:pPr marL="0" marR="0" lvl="0" indent="0" algn="l" rtl="0">
                        <a:lnSpc>
                          <a:spcPct val="100000"/>
                        </a:lnSpc>
                        <a:spcBef>
                          <a:spcPts val="0"/>
                        </a:spcBef>
                        <a:spcAft>
                          <a:spcPts val="0"/>
                        </a:spcAft>
                        <a:buClr>
                          <a:schemeClr val="dk1"/>
                        </a:buClr>
                        <a:buSzPts val="1050"/>
                        <a:buFont typeface="Arial"/>
                        <a:buNone/>
                      </a:pPr>
                      <a:r>
                        <a:rPr lang="ru-RU" sz="1050"/>
                        <a:t>ОПҚ саны 40 жасқа дейін</a:t>
                      </a:r>
                      <a:endParaRPr sz="1050"/>
                    </a:p>
                    <a:p>
                      <a:pPr marL="0" marR="0" lvl="0" indent="0" algn="l" rtl="0">
                        <a:spcBef>
                          <a:spcPts val="0"/>
                        </a:spcBef>
                        <a:spcAft>
                          <a:spcPts val="0"/>
                        </a:spcAft>
                        <a:buNone/>
                      </a:pPr>
                      <a:endParaRPr sz="1050"/>
                    </a:p>
                  </a:txBody>
                  <a:tcPr marL="91450" marR="91450" marT="45725" marB="45725"/>
                </a:tc>
                <a:tc>
                  <a:txBody>
                    <a:bodyPr/>
                    <a:lstStyle/>
                    <a:p>
                      <a:pPr marL="0" marR="0" lvl="0" indent="0" algn="l" rtl="0">
                        <a:lnSpc>
                          <a:spcPct val="100000"/>
                        </a:lnSpc>
                        <a:spcBef>
                          <a:spcPts val="0"/>
                        </a:spcBef>
                        <a:spcAft>
                          <a:spcPts val="0"/>
                        </a:spcAft>
                        <a:buClr>
                          <a:schemeClr val="dk1"/>
                        </a:buClr>
                        <a:buSzPts val="1050"/>
                        <a:buFont typeface="Arial"/>
                        <a:buNone/>
                      </a:pPr>
                      <a:r>
                        <a:rPr lang="ru-RU" sz="1050"/>
                        <a:t>Ғылыми  дәрежелі ОПҚ саны</a:t>
                      </a:r>
                      <a:endParaRPr sz="1050"/>
                    </a:p>
                    <a:p>
                      <a:pPr marL="0" marR="0" lvl="0" indent="0" algn="l" rtl="0">
                        <a:spcBef>
                          <a:spcPts val="0"/>
                        </a:spcBef>
                        <a:spcAft>
                          <a:spcPts val="0"/>
                        </a:spcAft>
                        <a:buNone/>
                      </a:pPr>
                      <a:endParaRPr sz="1050"/>
                    </a:p>
                  </a:txBody>
                  <a:tcPr marL="91450" marR="91450" marT="45725" marB="45725"/>
                </a:tc>
                <a:tc>
                  <a:txBody>
                    <a:bodyPr/>
                    <a:lstStyle/>
                    <a:p>
                      <a:pPr marL="0" marR="0" lvl="0" indent="0" algn="l" rtl="0">
                        <a:spcBef>
                          <a:spcPts val="0"/>
                        </a:spcBef>
                        <a:spcAft>
                          <a:spcPts val="0"/>
                        </a:spcAft>
                        <a:buNone/>
                      </a:pPr>
                      <a:r>
                        <a:rPr lang="ru-RU" sz="1050"/>
                        <a:t>Оның ішінде 40 жасқа дейін</a:t>
                      </a:r>
                      <a:endParaRPr sz="1050"/>
                    </a:p>
                  </a:txBody>
                  <a:tcPr marL="91450" marR="91450" marT="45725" marB="45725"/>
                </a:tc>
                <a:tc>
                  <a:txBody>
                    <a:bodyPr/>
                    <a:lstStyle/>
                    <a:p>
                      <a:pPr marL="0" marR="0" lvl="0" indent="0" algn="l" rtl="0">
                        <a:lnSpc>
                          <a:spcPct val="100000"/>
                        </a:lnSpc>
                        <a:spcBef>
                          <a:spcPts val="0"/>
                        </a:spcBef>
                        <a:spcAft>
                          <a:spcPts val="0"/>
                        </a:spcAft>
                        <a:buClr>
                          <a:schemeClr val="dk1"/>
                        </a:buClr>
                        <a:buSzPts val="1050"/>
                        <a:buFont typeface="Arial"/>
                        <a:buNone/>
                      </a:pPr>
                      <a:r>
                        <a:rPr lang="ru-RU" sz="1050"/>
                        <a:t>БББ саны</a:t>
                      </a:r>
                      <a:endParaRPr sz="1050"/>
                    </a:p>
                  </a:txBody>
                  <a:tcPr marL="91450" marR="91450" marT="45725" marB="45725"/>
                </a:tc>
                <a:extLst>
                  <a:ext uri="{0D108BD9-81ED-4DB2-BD59-A6C34878D82A}">
                    <a16:rowId xmlns:a16="http://schemas.microsoft.com/office/drawing/2014/main" xmlns="" val="10000"/>
                  </a:ext>
                </a:extLst>
              </a:tr>
              <a:tr h="404907">
                <a:tc>
                  <a:txBody>
                    <a:bodyPr/>
                    <a:lstStyle/>
                    <a:p>
                      <a:pPr>
                        <a:lnSpc>
                          <a:spcPct val="100000"/>
                        </a:lnSpc>
                        <a:spcAft>
                          <a:spcPts val="0"/>
                        </a:spcAft>
                      </a:pPr>
                      <a:r>
                        <a:rPr lang="kk-KZ" sz="1000" dirty="0">
                          <a:solidFill>
                            <a:srgbClr val="000000"/>
                          </a:solidFill>
                          <a:effectLst/>
                          <a:latin typeface="Times New Roman" panose="02020603050405020304" pitchFamily="18" charset="0"/>
                          <a:ea typeface="Times New Roman"/>
                          <a:cs typeface="Times New Roman" panose="02020603050405020304" pitchFamily="18" charset="0"/>
                        </a:rPr>
                        <a:t> Қазақ филологиясы</a:t>
                      </a:r>
                      <a:endParaRPr lang="ru-RU" sz="100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ru-RU" sz="1000" b="0" dirty="0">
                          <a:effectLst/>
                          <a:latin typeface="Times New Roman" panose="02020603050405020304" pitchFamily="18" charset="0"/>
                          <a:ea typeface="Times New Roman"/>
                          <a:cs typeface="Times New Roman" panose="02020603050405020304" pitchFamily="18" charset="0"/>
                        </a:rPr>
                        <a:t> </a:t>
                      </a:r>
                      <a:r>
                        <a:rPr lang="kk-KZ" sz="1000" b="0" dirty="0" smtClean="0">
                          <a:effectLst/>
                          <a:latin typeface="Times New Roman" panose="02020603050405020304" pitchFamily="18" charset="0"/>
                          <a:ea typeface="Times New Roman"/>
                          <a:cs typeface="Times New Roman" panose="02020603050405020304" pitchFamily="18" charset="0"/>
                        </a:rPr>
                        <a:t>19,5</a:t>
                      </a:r>
                      <a:endParaRPr lang="ru-RU" sz="1000" b="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ru-RU" sz="1000" b="0" dirty="0">
                          <a:effectLst/>
                          <a:latin typeface="Times New Roman" panose="02020603050405020304" pitchFamily="18" charset="0"/>
                          <a:ea typeface="Times New Roman"/>
                          <a:cs typeface="Times New Roman" panose="02020603050405020304" pitchFamily="18" charset="0"/>
                        </a:rPr>
                        <a:t> </a:t>
                      </a:r>
                      <a:r>
                        <a:rPr lang="kk-KZ" sz="1000" b="0" dirty="0">
                          <a:effectLst/>
                          <a:latin typeface="Times New Roman" panose="02020603050405020304" pitchFamily="18" charset="0"/>
                          <a:ea typeface="Times New Roman"/>
                          <a:cs typeface="Times New Roman" panose="02020603050405020304" pitchFamily="18" charset="0"/>
                        </a:rPr>
                        <a:t>22</a:t>
                      </a:r>
                      <a:endParaRPr lang="ru-RU" sz="1000" b="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kk-KZ" sz="1000" b="0" dirty="0" smtClean="0">
                          <a:effectLst/>
                          <a:latin typeface="Times New Roman" panose="02020603050405020304" pitchFamily="18" charset="0"/>
                          <a:ea typeface="Times New Roman"/>
                          <a:cs typeface="Times New Roman" panose="02020603050405020304" pitchFamily="18" charset="0"/>
                        </a:rPr>
                        <a:t>5</a:t>
                      </a:r>
                      <a:endParaRPr lang="ru-RU" sz="1000" b="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ru-RU" sz="1000" b="0" dirty="0">
                          <a:effectLst/>
                          <a:latin typeface="Times New Roman" panose="02020603050405020304" pitchFamily="18" charset="0"/>
                          <a:ea typeface="Times New Roman"/>
                          <a:cs typeface="Times New Roman" panose="02020603050405020304" pitchFamily="18" charset="0"/>
                        </a:rPr>
                        <a:t> </a:t>
                      </a:r>
                      <a:r>
                        <a:rPr lang="kk-KZ" sz="1000" b="0" dirty="0">
                          <a:effectLst/>
                          <a:latin typeface="Times New Roman" panose="02020603050405020304" pitchFamily="18" charset="0"/>
                          <a:ea typeface="Times New Roman"/>
                          <a:cs typeface="Times New Roman" panose="02020603050405020304" pitchFamily="18" charset="0"/>
                        </a:rPr>
                        <a:t>17</a:t>
                      </a:r>
                      <a:endParaRPr lang="ru-RU" sz="1000" b="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kk-KZ" sz="1000" b="0" dirty="0" smtClean="0">
                          <a:effectLst/>
                          <a:latin typeface="Times New Roman" panose="02020603050405020304" pitchFamily="18" charset="0"/>
                          <a:ea typeface="Times New Roman"/>
                          <a:cs typeface="Times New Roman" panose="02020603050405020304" pitchFamily="18" charset="0"/>
                        </a:rPr>
                        <a:t>1</a:t>
                      </a:r>
                      <a:endParaRPr lang="ru-RU" sz="1000" b="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ru-RU" sz="1000" b="0" dirty="0">
                          <a:effectLst/>
                          <a:latin typeface="Times New Roman" panose="02020603050405020304" pitchFamily="18" charset="0"/>
                          <a:ea typeface="Times New Roman"/>
                          <a:cs typeface="Times New Roman" panose="02020603050405020304" pitchFamily="18" charset="0"/>
                        </a:rPr>
                        <a:t> </a:t>
                      </a:r>
                      <a:r>
                        <a:rPr lang="kk-KZ" sz="1000" b="0" dirty="0" smtClean="0">
                          <a:effectLst/>
                          <a:latin typeface="Times New Roman" panose="02020603050405020304" pitchFamily="18" charset="0"/>
                          <a:ea typeface="Times New Roman"/>
                          <a:cs typeface="Times New Roman" panose="02020603050405020304" pitchFamily="18" charset="0"/>
                        </a:rPr>
                        <a:t>21</a:t>
                      </a:r>
                      <a:endParaRPr lang="ru-RU" sz="1000" b="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ru-RU" sz="1000" b="0" dirty="0">
                          <a:effectLst/>
                          <a:latin typeface="Times New Roman" panose="02020603050405020304" pitchFamily="18" charset="0"/>
                          <a:ea typeface="Times New Roman"/>
                          <a:cs typeface="Times New Roman" panose="02020603050405020304" pitchFamily="18" charset="0"/>
                        </a:rPr>
                        <a:t> </a:t>
                      </a:r>
                      <a:r>
                        <a:rPr lang="kk-KZ" sz="1000" b="0" dirty="0" smtClean="0">
                          <a:effectLst/>
                          <a:latin typeface="Times New Roman" panose="02020603050405020304" pitchFamily="18" charset="0"/>
                          <a:ea typeface="Times New Roman"/>
                          <a:cs typeface="Times New Roman" panose="02020603050405020304" pitchFamily="18" charset="0"/>
                        </a:rPr>
                        <a:t>1</a:t>
                      </a:r>
                      <a:endParaRPr lang="ru-RU" sz="1000" b="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ru-RU" sz="1000" b="0" dirty="0">
                          <a:effectLst/>
                          <a:latin typeface="Times New Roman" panose="02020603050405020304" pitchFamily="18" charset="0"/>
                          <a:ea typeface="Times New Roman"/>
                          <a:cs typeface="Times New Roman" panose="02020603050405020304" pitchFamily="18" charset="0"/>
                        </a:rPr>
                        <a:t> </a:t>
                      </a:r>
                      <a:r>
                        <a:rPr lang="kk-KZ" sz="1000" b="0" dirty="0">
                          <a:effectLst/>
                          <a:latin typeface="Times New Roman" panose="02020603050405020304" pitchFamily="18" charset="0"/>
                          <a:ea typeface="Times New Roman"/>
                          <a:cs typeface="Times New Roman" panose="02020603050405020304" pitchFamily="18" charset="0"/>
                        </a:rPr>
                        <a:t>5</a:t>
                      </a:r>
                      <a:endParaRPr lang="ru-RU" sz="1000" b="0" dirty="0">
                        <a:effectLst/>
                        <a:latin typeface="Times New Roman" panose="02020603050405020304" pitchFamily="18" charset="0"/>
                        <a:ea typeface="Calibri"/>
                        <a:cs typeface="Times New Roman" panose="02020603050405020304" pitchFamily="18" charset="0"/>
                      </a:endParaRPr>
                    </a:p>
                  </a:txBody>
                  <a:tcPr/>
                </a:tc>
                <a:extLst>
                  <a:ext uri="{0D108BD9-81ED-4DB2-BD59-A6C34878D82A}">
                    <a16:rowId xmlns:a16="http://schemas.microsoft.com/office/drawing/2014/main" xmlns="" val="10001"/>
                  </a:ext>
                </a:extLst>
              </a:tr>
              <a:tr h="432629">
                <a:tc>
                  <a:txBody>
                    <a:bodyPr/>
                    <a:lstStyle/>
                    <a:p>
                      <a:pPr>
                        <a:lnSpc>
                          <a:spcPct val="100000"/>
                        </a:lnSpc>
                        <a:spcAft>
                          <a:spcPts val="0"/>
                        </a:spcAft>
                      </a:pPr>
                      <a:r>
                        <a:rPr lang="kk-KZ" sz="1000" dirty="0">
                          <a:effectLst/>
                          <a:latin typeface="Times New Roman" panose="02020603050405020304" pitchFamily="18" charset="0"/>
                          <a:ea typeface="Times New Roman"/>
                          <a:cs typeface="Times New Roman" panose="02020603050405020304" pitchFamily="18" charset="0"/>
                        </a:rPr>
                        <a:t>Орыс тілі және әдебиеті кафедрасы</a:t>
                      </a:r>
                      <a:endParaRPr lang="ru-RU" sz="100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kk-KZ" sz="1000" dirty="0" smtClean="0">
                          <a:effectLst/>
                          <a:latin typeface="Times New Roman" panose="02020603050405020304" pitchFamily="18" charset="0"/>
                          <a:ea typeface="Times New Roman"/>
                          <a:cs typeface="Times New Roman" panose="02020603050405020304" pitchFamily="18" charset="0"/>
                        </a:rPr>
                        <a:t>36,25</a:t>
                      </a:r>
                      <a:endParaRPr lang="ru-RU" sz="100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kk-KZ" sz="1000" dirty="0" smtClean="0">
                          <a:effectLst/>
                          <a:latin typeface="Times New Roman" panose="02020603050405020304" pitchFamily="18" charset="0"/>
                          <a:ea typeface="Times New Roman"/>
                          <a:cs typeface="Times New Roman" panose="02020603050405020304" pitchFamily="18" charset="0"/>
                        </a:rPr>
                        <a:t>27</a:t>
                      </a:r>
                      <a:endParaRPr lang="ru-RU" sz="100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kk-KZ" sz="1000" dirty="0" smtClean="0">
                          <a:effectLst/>
                          <a:latin typeface="Times New Roman" panose="02020603050405020304" pitchFamily="18" charset="0"/>
                          <a:ea typeface="Times New Roman"/>
                          <a:cs typeface="Times New Roman" panose="02020603050405020304" pitchFamily="18" charset="0"/>
                        </a:rPr>
                        <a:t>6</a:t>
                      </a:r>
                      <a:endParaRPr lang="ru-RU" sz="100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kk-KZ" sz="1000" dirty="0" smtClean="0">
                          <a:effectLst/>
                          <a:latin typeface="Times New Roman" panose="02020603050405020304" pitchFamily="18" charset="0"/>
                          <a:ea typeface="Times New Roman"/>
                          <a:cs typeface="Times New Roman" panose="02020603050405020304" pitchFamily="18" charset="0"/>
                        </a:rPr>
                        <a:t>28</a:t>
                      </a:r>
                      <a:endParaRPr lang="ru-RU" sz="100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kk-KZ" sz="1000" dirty="0" smtClean="0">
                          <a:effectLst/>
                          <a:latin typeface="Times New Roman" panose="02020603050405020304" pitchFamily="18" charset="0"/>
                          <a:ea typeface="Calibri"/>
                          <a:cs typeface="Times New Roman" panose="02020603050405020304" pitchFamily="18" charset="0"/>
                        </a:rPr>
                        <a:t>5</a:t>
                      </a:r>
                      <a:endParaRPr lang="ru-RU" sz="100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kk-KZ" sz="1000" dirty="0" smtClean="0">
                          <a:effectLst/>
                          <a:latin typeface="Times New Roman" panose="02020603050405020304" pitchFamily="18" charset="0"/>
                          <a:ea typeface="Times New Roman"/>
                          <a:cs typeface="Times New Roman" panose="02020603050405020304" pitchFamily="18" charset="0"/>
                        </a:rPr>
                        <a:t>7</a:t>
                      </a:r>
                      <a:endParaRPr lang="ru-RU" sz="100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kk-KZ" sz="1000">
                          <a:effectLst/>
                          <a:latin typeface="Times New Roman" panose="02020603050405020304" pitchFamily="18" charset="0"/>
                          <a:ea typeface="Times New Roman"/>
                          <a:cs typeface="Times New Roman" panose="02020603050405020304" pitchFamily="18" charset="0"/>
                        </a:rPr>
                        <a:t>-</a:t>
                      </a:r>
                      <a:endParaRPr lang="ru-RU" sz="100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kk-KZ" sz="1000" dirty="0" smtClean="0">
                          <a:effectLst/>
                          <a:latin typeface="Times New Roman" panose="02020603050405020304" pitchFamily="18" charset="0"/>
                          <a:ea typeface="Times New Roman"/>
                          <a:cs typeface="Times New Roman" panose="02020603050405020304" pitchFamily="18" charset="0"/>
                        </a:rPr>
                        <a:t>4</a:t>
                      </a:r>
                      <a:endParaRPr lang="ru-RU" sz="1000" dirty="0">
                        <a:effectLst/>
                        <a:latin typeface="Times New Roman" panose="02020603050405020304" pitchFamily="18" charset="0"/>
                        <a:ea typeface="Calibri"/>
                        <a:cs typeface="Times New Roman" panose="02020603050405020304" pitchFamily="18" charset="0"/>
                      </a:endParaRPr>
                    </a:p>
                  </a:txBody>
                  <a:tcPr/>
                </a:tc>
                <a:extLst>
                  <a:ext uri="{0D108BD9-81ED-4DB2-BD59-A6C34878D82A}">
                    <a16:rowId xmlns:a16="http://schemas.microsoft.com/office/drawing/2014/main" xmlns="" val="10002"/>
                  </a:ext>
                </a:extLst>
              </a:tr>
              <a:tr h="432629">
                <a:tc>
                  <a:txBody>
                    <a:bodyPr/>
                    <a:lstStyle/>
                    <a:p>
                      <a:pPr>
                        <a:lnSpc>
                          <a:spcPct val="100000"/>
                        </a:lnSpc>
                        <a:spcAft>
                          <a:spcPts val="0"/>
                        </a:spcAft>
                      </a:pPr>
                      <a:r>
                        <a:rPr lang="kk-KZ" sz="1000" dirty="0">
                          <a:solidFill>
                            <a:srgbClr val="000000"/>
                          </a:solidFill>
                          <a:effectLst/>
                          <a:latin typeface="Times New Roman" panose="02020603050405020304" pitchFamily="18" charset="0"/>
                          <a:ea typeface="Times New Roman"/>
                          <a:cs typeface="Times New Roman" panose="02020603050405020304" pitchFamily="18" charset="0"/>
                        </a:rPr>
                        <a:t>Педагогикалық шетел тілдері </a:t>
                      </a:r>
                      <a:endParaRPr lang="ru-RU" sz="100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kk-KZ" sz="1000" dirty="0" smtClean="0">
                          <a:effectLst/>
                          <a:latin typeface="Times New Roman" panose="02020603050405020304" pitchFamily="18" charset="0"/>
                          <a:ea typeface="Times New Roman"/>
                          <a:cs typeface="Times New Roman" panose="02020603050405020304" pitchFamily="18" charset="0"/>
                        </a:rPr>
                        <a:t>27,75</a:t>
                      </a:r>
                      <a:endParaRPr lang="ru-RU" sz="100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kk-KZ" sz="1000" dirty="0" smtClean="0">
                          <a:effectLst/>
                          <a:latin typeface="Times New Roman" panose="02020603050405020304" pitchFamily="18" charset="0"/>
                          <a:ea typeface="Times New Roman"/>
                          <a:cs typeface="Times New Roman" panose="02020603050405020304" pitchFamily="18" charset="0"/>
                        </a:rPr>
                        <a:t>24</a:t>
                      </a:r>
                      <a:endParaRPr lang="ru-RU" sz="100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ru-RU" sz="1000" dirty="0">
                          <a:effectLst/>
                          <a:latin typeface="Times New Roman" panose="02020603050405020304" pitchFamily="18" charset="0"/>
                          <a:ea typeface="Times New Roman"/>
                          <a:cs typeface="Times New Roman" panose="02020603050405020304" pitchFamily="18" charset="0"/>
                        </a:rPr>
                        <a:t> </a:t>
                      </a:r>
                      <a:r>
                        <a:rPr lang="kk-KZ" sz="1000" dirty="0">
                          <a:effectLst/>
                          <a:latin typeface="Times New Roman" panose="02020603050405020304" pitchFamily="18" charset="0"/>
                          <a:ea typeface="Times New Roman"/>
                          <a:cs typeface="Times New Roman" panose="02020603050405020304" pitchFamily="18" charset="0"/>
                        </a:rPr>
                        <a:t>1</a:t>
                      </a:r>
                      <a:endParaRPr lang="ru-RU" sz="100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kk-KZ" sz="1000" dirty="0" smtClean="0">
                          <a:effectLst/>
                          <a:latin typeface="Times New Roman" panose="02020603050405020304" pitchFamily="18" charset="0"/>
                          <a:ea typeface="Times New Roman"/>
                          <a:cs typeface="Times New Roman" panose="02020603050405020304" pitchFamily="18" charset="0"/>
                        </a:rPr>
                        <a:t>24</a:t>
                      </a:r>
                      <a:endParaRPr lang="ru-RU" sz="100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kk-KZ" sz="1000" dirty="0" smtClean="0">
                          <a:effectLst/>
                          <a:latin typeface="Times New Roman" panose="02020603050405020304" pitchFamily="18" charset="0"/>
                          <a:ea typeface="Times New Roman"/>
                          <a:cs typeface="Times New Roman" panose="02020603050405020304" pitchFamily="18" charset="0"/>
                        </a:rPr>
                        <a:t>8</a:t>
                      </a:r>
                      <a:endParaRPr lang="ru-RU" sz="100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kk-KZ" sz="1000" dirty="0" smtClean="0">
                          <a:effectLst/>
                          <a:latin typeface="Times New Roman" panose="02020603050405020304" pitchFamily="18" charset="0"/>
                          <a:ea typeface="Times New Roman"/>
                          <a:cs typeface="Times New Roman" panose="02020603050405020304" pitchFamily="18" charset="0"/>
                        </a:rPr>
                        <a:t>8</a:t>
                      </a:r>
                      <a:endParaRPr lang="ru-RU" sz="100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kk-KZ" sz="1000" dirty="0" smtClean="0">
                          <a:effectLst/>
                          <a:latin typeface="Times New Roman" panose="02020603050405020304" pitchFamily="18" charset="0"/>
                          <a:ea typeface="Times New Roman"/>
                          <a:cs typeface="Times New Roman" panose="02020603050405020304" pitchFamily="18" charset="0"/>
                        </a:rPr>
                        <a:t>4</a:t>
                      </a:r>
                      <a:r>
                        <a:rPr lang="ru-RU" sz="1000" dirty="0">
                          <a:effectLst/>
                          <a:latin typeface="Times New Roman" panose="02020603050405020304" pitchFamily="18" charset="0"/>
                          <a:ea typeface="Times New Roman"/>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kk-KZ" sz="1000" dirty="0" smtClean="0">
                          <a:effectLst/>
                          <a:latin typeface="Times New Roman" panose="02020603050405020304" pitchFamily="18" charset="0"/>
                          <a:ea typeface="Times New Roman"/>
                          <a:cs typeface="Times New Roman" panose="02020603050405020304" pitchFamily="18" charset="0"/>
                        </a:rPr>
                        <a:t>7</a:t>
                      </a:r>
                      <a:endParaRPr lang="ru-RU" sz="1000" dirty="0">
                        <a:effectLst/>
                        <a:latin typeface="Times New Roman" panose="02020603050405020304" pitchFamily="18" charset="0"/>
                        <a:ea typeface="Calibri"/>
                        <a:cs typeface="Times New Roman" panose="02020603050405020304" pitchFamily="18" charset="0"/>
                      </a:endParaRPr>
                    </a:p>
                  </a:txBody>
                  <a:tcPr/>
                </a:tc>
                <a:extLst>
                  <a:ext uri="{0D108BD9-81ED-4DB2-BD59-A6C34878D82A}">
                    <a16:rowId xmlns:a16="http://schemas.microsoft.com/office/drawing/2014/main" xmlns="" val="10003"/>
                  </a:ext>
                </a:extLst>
              </a:tr>
              <a:tr h="599025">
                <a:tc>
                  <a:txBody>
                    <a:bodyPr/>
                    <a:lstStyle/>
                    <a:p>
                      <a:pPr>
                        <a:lnSpc>
                          <a:spcPct val="100000"/>
                        </a:lnSpc>
                        <a:spcAft>
                          <a:spcPts val="0"/>
                        </a:spcAft>
                      </a:pPr>
                      <a:r>
                        <a:rPr lang="kk-KZ" sz="1000" dirty="0">
                          <a:solidFill>
                            <a:srgbClr val="000000"/>
                          </a:solidFill>
                          <a:effectLst/>
                          <a:latin typeface="Times New Roman" panose="02020603050405020304" pitchFamily="18" charset="0"/>
                          <a:ea typeface="Times New Roman"/>
                          <a:cs typeface="Times New Roman" panose="02020603050405020304" pitchFamily="18" charset="0"/>
                        </a:rPr>
                        <a:t> Ағылшын филологиясы және аударма ісі</a:t>
                      </a:r>
                      <a:endParaRPr lang="ru-RU" sz="1000" dirty="0">
                        <a:effectLst/>
                        <a:latin typeface="Times New Roman" panose="02020603050405020304" pitchFamily="18" charset="0"/>
                        <a:ea typeface="Times New Roman"/>
                        <a:cs typeface="Times New Roman" panose="02020603050405020304" pitchFamily="18" charset="0"/>
                      </a:endParaRPr>
                    </a:p>
                  </a:txBody>
                  <a:tcPr/>
                </a:tc>
                <a:tc>
                  <a:txBody>
                    <a:bodyPr/>
                    <a:lstStyle/>
                    <a:p>
                      <a:pPr algn="ctr">
                        <a:lnSpc>
                          <a:spcPct val="100000"/>
                        </a:lnSpc>
                        <a:spcAft>
                          <a:spcPts val="0"/>
                        </a:spcAft>
                      </a:pPr>
                      <a:r>
                        <a:rPr lang="kk-KZ" sz="1000" b="0" dirty="0" smtClean="0">
                          <a:effectLst/>
                          <a:latin typeface="Times New Roman" panose="02020603050405020304" pitchFamily="18" charset="0"/>
                          <a:ea typeface="Times New Roman"/>
                          <a:cs typeface="Times New Roman" panose="02020603050405020304" pitchFamily="18" charset="0"/>
                        </a:rPr>
                        <a:t>15,25</a:t>
                      </a:r>
                      <a:endParaRPr lang="ru-RU" sz="1000" b="0" dirty="0">
                        <a:effectLst/>
                        <a:latin typeface="Times New Roman" panose="02020603050405020304" pitchFamily="18" charset="0"/>
                        <a:ea typeface="Times New Roman"/>
                        <a:cs typeface="Times New Roman" panose="02020603050405020304" pitchFamily="18" charset="0"/>
                      </a:endParaRPr>
                    </a:p>
                  </a:txBody>
                  <a:tcPr/>
                </a:tc>
                <a:tc>
                  <a:txBody>
                    <a:bodyPr/>
                    <a:lstStyle/>
                    <a:p>
                      <a:pPr algn="ctr">
                        <a:lnSpc>
                          <a:spcPct val="100000"/>
                        </a:lnSpc>
                        <a:spcAft>
                          <a:spcPts val="0"/>
                        </a:spcAft>
                      </a:pPr>
                      <a:r>
                        <a:rPr lang="ru-RU" sz="1000" b="0" dirty="0">
                          <a:effectLst/>
                          <a:latin typeface="Times New Roman" panose="02020603050405020304" pitchFamily="18" charset="0"/>
                          <a:ea typeface="Times New Roman"/>
                          <a:cs typeface="Times New Roman" panose="02020603050405020304" pitchFamily="18" charset="0"/>
                        </a:rPr>
                        <a:t> </a:t>
                      </a:r>
                      <a:r>
                        <a:rPr lang="kk-KZ" sz="1000" b="0" dirty="0" smtClean="0">
                          <a:effectLst/>
                          <a:latin typeface="Times New Roman" panose="02020603050405020304" pitchFamily="18" charset="0"/>
                          <a:ea typeface="Times New Roman"/>
                          <a:cs typeface="Times New Roman" panose="02020603050405020304" pitchFamily="18" charset="0"/>
                        </a:rPr>
                        <a:t>10</a:t>
                      </a:r>
                      <a:endParaRPr lang="ru-RU" sz="1000" b="0" dirty="0">
                        <a:effectLst/>
                        <a:latin typeface="Times New Roman" panose="02020603050405020304" pitchFamily="18" charset="0"/>
                        <a:ea typeface="Times New Roman"/>
                        <a:cs typeface="Times New Roman" panose="02020603050405020304" pitchFamily="18" charset="0"/>
                      </a:endParaRPr>
                    </a:p>
                  </a:txBody>
                  <a:tcPr/>
                </a:tc>
                <a:tc>
                  <a:txBody>
                    <a:bodyPr/>
                    <a:lstStyle/>
                    <a:p>
                      <a:pPr algn="ctr">
                        <a:lnSpc>
                          <a:spcPct val="100000"/>
                        </a:lnSpc>
                        <a:spcAft>
                          <a:spcPts val="0"/>
                        </a:spcAft>
                      </a:pPr>
                      <a:r>
                        <a:rPr lang="ru-RU" sz="1000" b="0" dirty="0">
                          <a:effectLst/>
                          <a:latin typeface="Times New Roman" panose="02020603050405020304" pitchFamily="18" charset="0"/>
                          <a:ea typeface="Times New Roman"/>
                          <a:cs typeface="Times New Roman" panose="02020603050405020304" pitchFamily="18" charset="0"/>
                        </a:rPr>
                        <a:t> </a:t>
                      </a:r>
                      <a:r>
                        <a:rPr lang="kk-KZ" sz="1000" b="0" dirty="0">
                          <a:effectLst/>
                          <a:latin typeface="Times New Roman" panose="02020603050405020304" pitchFamily="18" charset="0"/>
                          <a:ea typeface="Times New Roman"/>
                          <a:cs typeface="Times New Roman" panose="02020603050405020304" pitchFamily="18" charset="0"/>
                        </a:rPr>
                        <a:t>-</a:t>
                      </a:r>
                      <a:endParaRPr lang="ru-RU" sz="1000" b="0" dirty="0">
                        <a:effectLst/>
                        <a:latin typeface="Times New Roman" panose="02020603050405020304" pitchFamily="18" charset="0"/>
                        <a:ea typeface="Times New Roman"/>
                        <a:cs typeface="Times New Roman" panose="02020603050405020304" pitchFamily="18" charset="0"/>
                      </a:endParaRPr>
                    </a:p>
                  </a:txBody>
                  <a:tcPr/>
                </a:tc>
                <a:tc>
                  <a:txBody>
                    <a:bodyPr/>
                    <a:lstStyle/>
                    <a:p>
                      <a:pPr algn="ctr">
                        <a:lnSpc>
                          <a:spcPct val="100000"/>
                        </a:lnSpc>
                        <a:spcAft>
                          <a:spcPts val="0"/>
                        </a:spcAft>
                      </a:pPr>
                      <a:r>
                        <a:rPr lang="ru-RU" sz="1000" b="0" dirty="0">
                          <a:effectLst/>
                          <a:latin typeface="Times New Roman" panose="02020603050405020304" pitchFamily="18" charset="0"/>
                          <a:ea typeface="Times New Roman"/>
                          <a:cs typeface="Times New Roman" panose="02020603050405020304" pitchFamily="18" charset="0"/>
                        </a:rPr>
                        <a:t> </a:t>
                      </a:r>
                      <a:r>
                        <a:rPr lang="kk-KZ" sz="1000" b="0" dirty="0" smtClean="0">
                          <a:effectLst/>
                          <a:latin typeface="Times New Roman" panose="02020603050405020304" pitchFamily="18" charset="0"/>
                          <a:ea typeface="Times New Roman"/>
                          <a:cs typeface="Times New Roman" panose="02020603050405020304" pitchFamily="18" charset="0"/>
                        </a:rPr>
                        <a:t>10</a:t>
                      </a:r>
                      <a:endParaRPr lang="ru-RU" sz="1000" b="0" dirty="0">
                        <a:effectLst/>
                        <a:latin typeface="Times New Roman" panose="02020603050405020304" pitchFamily="18" charset="0"/>
                        <a:ea typeface="Times New Roman"/>
                        <a:cs typeface="Times New Roman" panose="02020603050405020304" pitchFamily="18" charset="0"/>
                      </a:endParaRPr>
                    </a:p>
                  </a:txBody>
                  <a:tcPr/>
                </a:tc>
                <a:tc>
                  <a:txBody>
                    <a:bodyPr/>
                    <a:lstStyle/>
                    <a:p>
                      <a:pPr algn="ctr">
                        <a:lnSpc>
                          <a:spcPct val="100000"/>
                        </a:lnSpc>
                        <a:spcAft>
                          <a:spcPts val="0"/>
                        </a:spcAft>
                      </a:pPr>
                      <a:r>
                        <a:rPr lang="ru-RU" sz="1000" b="0" dirty="0">
                          <a:effectLst/>
                          <a:latin typeface="Times New Roman" panose="02020603050405020304" pitchFamily="18" charset="0"/>
                          <a:ea typeface="Times New Roman"/>
                          <a:cs typeface="Times New Roman" panose="02020603050405020304" pitchFamily="18" charset="0"/>
                        </a:rPr>
                        <a:t> </a:t>
                      </a:r>
                      <a:r>
                        <a:rPr lang="kk-KZ" sz="1000" b="0" dirty="0" smtClean="0">
                          <a:effectLst/>
                          <a:latin typeface="Times New Roman" panose="02020603050405020304" pitchFamily="18" charset="0"/>
                          <a:ea typeface="Times New Roman"/>
                          <a:cs typeface="Times New Roman" panose="02020603050405020304" pitchFamily="18" charset="0"/>
                        </a:rPr>
                        <a:t>4</a:t>
                      </a:r>
                      <a:endParaRPr lang="ru-RU" sz="1000" b="0" dirty="0">
                        <a:effectLst/>
                        <a:latin typeface="Times New Roman" panose="02020603050405020304" pitchFamily="18" charset="0"/>
                        <a:ea typeface="Times New Roman"/>
                        <a:cs typeface="Times New Roman" panose="02020603050405020304" pitchFamily="18" charset="0"/>
                      </a:endParaRPr>
                    </a:p>
                  </a:txBody>
                  <a:tcPr/>
                </a:tc>
                <a:tc>
                  <a:txBody>
                    <a:bodyPr/>
                    <a:lstStyle/>
                    <a:p>
                      <a:pPr algn="ctr">
                        <a:lnSpc>
                          <a:spcPct val="100000"/>
                        </a:lnSpc>
                        <a:spcAft>
                          <a:spcPts val="0"/>
                        </a:spcAft>
                      </a:pPr>
                      <a:r>
                        <a:rPr lang="ru-RU" sz="1000" b="0" dirty="0">
                          <a:effectLst/>
                          <a:latin typeface="Times New Roman" panose="02020603050405020304" pitchFamily="18" charset="0"/>
                          <a:ea typeface="Times New Roman"/>
                          <a:cs typeface="Times New Roman" panose="02020603050405020304" pitchFamily="18" charset="0"/>
                        </a:rPr>
                        <a:t> </a:t>
                      </a:r>
                      <a:r>
                        <a:rPr lang="kk-KZ" sz="1000" b="0" dirty="0" smtClean="0">
                          <a:effectLst/>
                          <a:latin typeface="Times New Roman" panose="02020603050405020304" pitchFamily="18" charset="0"/>
                          <a:ea typeface="Times New Roman"/>
                          <a:cs typeface="Times New Roman" panose="02020603050405020304" pitchFamily="18" charset="0"/>
                        </a:rPr>
                        <a:t>4</a:t>
                      </a:r>
                      <a:endParaRPr lang="ru-RU" sz="1000" b="0" dirty="0">
                        <a:effectLst/>
                        <a:latin typeface="Times New Roman" panose="02020603050405020304" pitchFamily="18" charset="0"/>
                        <a:ea typeface="Times New Roman"/>
                        <a:cs typeface="Times New Roman" panose="02020603050405020304" pitchFamily="18" charset="0"/>
                      </a:endParaRPr>
                    </a:p>
                  </a:txBody>
                  <a:tcPr/>
                </a:tc>
                <a:tc>
                  <a:txBody>
                    <a:bodyPr/>
                    <a:lstStyle/>
                    <a:p>
                      <a:pPr algn="ctr">
                        <a:lnSpc>
                          <a:spcPct val="100000"/>
                        </a:lnSpc>
                        <a:spcAft>
                          <a:spcPts val="0"/>
                        </a:spcAft>
                      </a:pPr>
                      <a:r>
                        <a:rPr lang="ru-RU" sz="1000" b="0" dirty="0">
                          <a:effectLst/>
                          <a:latin typeface="Times New Roman" panose="02020603050405020304" pitchFamily="18" charset="0"/>
                          <a:ea typeface="Times New Roman"/>
                          <a:cs typeface="Times New Roman" panose="02020603050405020304" pitchFamily="18" charset="0"/>
                        </a:rPr>
                        <a:t> </a:t>
                      </a:r>
                      <a:r>
                        <a:rPr lang="kk-KZ" sz="1000" b="0" dirty="0">
                          <a:effectLst/>
                          <a:latin typeface="Times New Roman" panose="02020603050405020304" pitchFamily="18" charset="0"/>
                          <a:ea typeface="Times New Roman"/>
                          <a:cs typeface="Times New Roman" panose="02020603050405020304" pitchFamily="18" charset="0"/>
                        </a:rPr>
                        <a:t>1</a:t>
                      </a:r>
                      <a:endParaRPr lang="ru-RU" sz="1000" b="0" dirty="0">
                        <a:effectLst/>
                        <a:latin typeface="Times New Roman" panose="02020603050405020304" pitchFamily="18" charset="0"/>
                        <a:ea typeface="Times New Roman"/>
                        <a:cs typeface="Times New Roman" panose="02020603050405020304" pitchFamily="18" charset="0"/>
                      </a:endParaRPr>
                    </a:p>
                  </a:txBody>
                  <a:tcPr/>
                </a:tc>
                <a:tc>
                  <a:txBody>
                    <a:bodyPr/>
                    <a:lstStyle/>
                    <a:p>
                      <a:pPr algn="ctr">
                        <a:lnSpc>
                          <a:spcPct val="100000"/>
                        </a:lnSpc>
                        <a:spcAft>
                          <a:spcPts val="0"/>
                        </a:spcAft>
                      </a:pPr>
                      <a:r>
                        <a:rPr lang="ru-RU" sz="1000" b="0" dirty="0">
                          <a:effectLst/>
                          <a:latin typeface="Times New Roman" panose="02020603050405020304" pitchFamily="18" charset="0"/>
                          <a:ea typeface="Times New Roman"/>
                          <a:cs typeface="Times New Roman" panose="02020603050405020304" pitchFamily="18" charset="0"/>
                        </a:rPr>
                        <a:t> </a:t>
                      </a:r>
                      <a:r>
                        <a:rPr lang="kk-KZ" sz="1000" b="0" dirty="0" smtClean="0">
                          <a:effectLst/>
                          <a:latin typeface="Times New Roman" panose="02020603050405020304" pitchFamily="18" charset="0"/>
                          <a:ea typeface="Times New Roman"/>
                          <a:cs typeface="Times New Roman" panose="02020603050405020304" pitchFamily="18" charset="0"/>
                        </a:rPr>
                        <a:t>3</a:t>
                      </a:r>
                      <a:endParaRPr lang="ru-RU" sz="1000" b="0" dirty="0">
                        <a:effectLst/>
                        <a:latin typeface="Times New Roman" panose="02020603050405020304" pitchFamily="18" charset="0"/>
                        <a:ea typeface="Times New Roman"/>
                        <a:cs typeface="Times New Roman" panose="02020603050405020304" pitchFamily="18" charset="0"/>
                      </a:endParaRPr>
                    </a:p>
                  </a:txBody>
                  <a:tcPr/>
                </a:tc>
                <a:extLst>
                  <a:ext uri="{0D108BD9-81ED-4DB2-BD59-A6C34878D82A}">
                    <a16:rowId xmlns:a16="http://schemas.microsoft.com/office/drawing/2014/main" xmlns="" val="10004"/>
                  </a:ext>
                </a:extLst>
              </a:tr>
              <a:tr h="404907">
                <a:tc>
                  <a:txBody>
                    <a:bodyPr/>
                    <a:lstStyle/>
                    <a:p>
                      <a:pPr>
                        <a:lnSpc>
                          <a:spcPct val="100000"/>
                        </a:lnSpc>
                        <a:spcAft>
                          <a:spcPts val="0"/>
                        </a:spcAft>
                      </a:pPr>
                      <a:r>
                        <a:rPr lang="en-US" sz="1000" dirty="0" err="1">
                          <a:effectLst/>
                          <a:latin typeface="Times New Roman" panose="02020603050405020304" pitchFamily="18" charset="0"/>
                          <a:ea typeface="Times New Roman"/>
                          <a:cs typeface="Times New Roman" panose="02020603050405020304" pitchFamily="18" charset="0"/>
                        </a:rPr>
                        <a:t>Түрік</a:t>
                      </a:r>
                      <a:r>
                        <a:rPr lang="en-US" sz="1000" dirty="0">
                          <a:effectLst/>
                          <a:latin typeface="Times New Roman" panose="02020603050405020304" pitchFamily="18" charset="0"/>
                          <a:ea typeface="Times New Roman"/>
                          <a:cs typeface="Times New Roman" panose="02020603050405020304" pitchFamily="18" charset="0"/>
                        </a:rPr>
                        <a:t> </a:t>
                      </a:r>
                      <a:r>
                        <a:rPr lang="en-US" sz="1000" dirty="0" err="1">
                          <a:effectLst/>
                          <a:latin typeface="Times New Roman" panose="02020603050405020304" pitchFamily="18" charset="0"/>
                          <a:ea typeface="Times New Roman"/>
                          <a:cs typeface="Times New Roman" panose="02020603050405020304" pitchFamily="18" charset="0"/>
                        </a:rPr>
                        <a:t>филологиясы</a:t>
                      </a:r>
                      <a:r>
                        <a:rPr lang="en-US" sz="1000" dirty="0">
                          <a:effectLst/>
                          <a:latin typeface="Times New Roman" panose="02020603050405020304" pitchFamily="18" charset="0"/>
                          <a:ea typeface="Times New Roman"/>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ru-RU" sz="1000" b="0" dirty="0">
                          <a:effectLst/>
                          <a:latin typeface="Times New Roman" panose="02020603050405020304" pitchFamily="18" charset="0"/>
                          <a:ea typeface="Times New Roman"/>
                          <a:cs typeface="Times New Roman" panose="02020603050405020304" pitchFamily="18" charset="0"/>
                        </a:rPr>
                        <a:t> </a:t>
                      </a:r>
                      <a:r>
                        <a:rPr lang="kk-KZ" sz="1000" b="0" dirty="0" smtClean="0">
                          <a:effectLst/>
                          <a:latin typeface="Times New Roman" panose="02020603050405020304" pitchFamily="18" charset="0"/>
                          <a:ea typeface="Times New Roman"/>
                          <a:cs typeface="Times New Roman" panose="02020603050405020304" pitchFamily="18" charset="0"/>
                        </a:rPr>
                        <a:t>33,5</a:t>
                      </a:r>
                      <a:endParaRPr lang="ru-RU" sz="1000" b="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kk-KZ" sz="1000" b="0" dirty="0" smtClean="0">
                          <a:effectLst/>
                          <a:latin typeface="Times New Roman" panose="02020603050405020304" pitchFamily="18" charset="0"/>
                          <a:ea typeface="Times New Roman"/>
                          <a:cs typeface="Times New Roman" panose="02020603050405020304" pitchFamily="18" charset="0"/>
                        </a:rPr>
                        <a:t>29</a:t>
                      </a:r>
                      <a:endParaRPr lang="ru-RU" sz="1000" b="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ru-RU" sz="1000" b="0" dirty="0">
                          <a:effectLst/>
                          <a:latin typeface="Times New Roman" panose="02020603050405020304" pitchFamily="18" charset="0"/>
                          <a:ea typeface="Times New Roman"/>
                          <a:cs typeface="Times New Roman" panose="02020603050405020304" pitchFamily="18" charset="0"/>
                        </a:rPr>
                        <a:t> </a:t>
                      </a:r>
                      <a:r>
                        <a:rPr lang="en-US" sz="1000" b="0" dirty="0">
                          <a:effectLst/>
                          <a:latin typeface="Times New Roman" panose="02020603050405020304" pitchFamily="18" charset="0"/>
                          <a:ea typeface="Times New Roman"/>
                          <a:cs typeface="Times New Roman" panose="02020603050405020304" pitchFamily="18" charset="0"/>
                        </a:rPr>
                        <a:t>-</a:t>
                      </a:r>
                      <a:endParaRPr lang="ru-RU" sz="1000" b="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kk-KZ" sz="1000" b="0" dirty="0" smtClean="0">
                          <a:effectLst/>
                          <a:latin typeface="Times New Roman" panose="02020603050405020304" pitchFamily="18" charset="0"/>
                          <a:ea typeface="Times New Roman"/>
                          <a:cs typeface="Times New Roman" panose="02020603050405020304" pitchFamily="18" charset="0"/>
                        </a:rPr>
                        <a:t>29</a:t>
                      </a:r>
                      <a:endParaRPr lang="ru-RU" sz="1000" b="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kk-KZ" sz="1000" b="0" dirty="0" smtClean="0">
                          <a:effectLst/>
                          <a:latin typeface="Times New Roman" panose="02020603050405020304" pitchFamily="18" charset="0"/>
                          <a:ea typeface="Times New Roman"/>
                          <a:cs typeface="Times New Roman" panose="02020603050405020304" pitchFamily="18" charset="0"/>
                        </a:rPr>
                        <a:t>4</a:t>
                      </a:r>
                      <a:endParaRPr lang="ru-RU" sz="1000" b="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ru-RU" sz="1000" b="0" dirty="0">
                          <a:effectLst/>
                          <a:latin typeface="Times New Roman" panose="02020603050405020304" pitchFamily="18" charset="0"/>
                          <a:ea typeface="Times New Roman"/>
                          <a:cs typeface="Times New Roman" panose="02020603050405020304" pitchFamily="18" charset="0"/>
                        </a:rPr>
                        <a:t> </a:t>
                      </a:r>
                      <a:r>
                        <a:rPr lang="kk-KZ" sz="1000" b="0" dirty="0" smtClean="0">
                          <a:effectLst/>
                          <a:latin typeface="Times New Roman" panose="02020603050405020304" pitchFamily="18" charset="0"/>
                          <a:ea typeface="Times New Roman"/>
                          <a:cs typeface="Times New Roman" panose="02020603050405020304" pitchFamily="18" charset="0"/>
                        </a:rPr>
                        <a:t>16</a:t>
                      </a:r>
                      <a:endParaRPr lang="ru-RU" sz="1000" b="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ru-RU" sz="1000" b="0" dirty="0">
                          <a:effectLst/>
                          <a:latin typeface="Times New Roman" panose="02020603050405020304" pitchFamily="18" charset="0"/>
                          <a:ea typeface="Times New Roman"/>
                          <a:cs typeface="Times New Roman" panose="02020603050405020304" pitchFamily="18" charset="0"/>
                        </a:rPr>
                        <a:t> </a:t>
                      </a:r>
                      <a:r>
                        <a:rPr lang="kk-KZ" sz="1000" b="0" dirty="0" smtClean="0">
                          <a:effectLst/>
                          <a:latin typeface="Times New Roman" panose="02020603050405020304" pitchFamily="18" charset="0"/>
                          <a:ea typeface="Times New Roman"/>
                          <a:cs typeface="Times New Roman" panose="02020603050405020304" pitchFamily="18" charset="0"/>
                        </a:rPr>
                        <a:t>2</a:t>
                      </a:r>
                      <a:endParaRPr lang="ru-RU" sz="1000" b="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kk-KZ" sz="1000" b="0" dirty="0" smtClean="0">
                          <a:effectLst/>
                          <a:latin typeface="Times New Roman" panose="02020603050405020304" pitchFamily="18" charset="0"/>
                          <a:ea typeface="Times New Roman"/>
                          <a:cs typeface="Times New Roman" panose="02020603050405020304" pitchFamily="18" charset="0"/>
                        </a:rPr>
                        <a:t>4</a:t>
                      </a:r>
                      <a:endParaRPr lang="ru-RU" sz="1000" b="0" dirty="0">
                        <a:effectLst/>
                        <a:latin typeface="Times New Roman" panose="02020603050405020304" pitchFamily="18" charset="0"/>
                        <a:ea typeface="Calibri"/>
                        <a:cs typeface="Times New Roman" panose="02020603050405020304" pitchFamily="18" charset="0"/>
                      </a:endParaRPr>
                    </a:p>
                  </a:txBody>
                  <a:tcPr/>
                </a:tc>
                <a:extLst>
                  <a:ext uri="{0D108BD9-81ED-4DB2-BD59-A6C34878D82A}">
                    <a16:rowId xmlns:a16="http://schemas.microsoft.com/office/drawing/2014/main" xmlns="" val="10005"/>
                  </a:ext>
                </a:extLst>
              </a:tr>
              <a:tr h="432629">
                <a:tc>
                  <a:txBody>
                    <a:bodyPr/>
                    <a:lstStyle/>
                    <a:p>
                      <a:pPr>
                        <a:lnSpc>
                          <a:spcPct val="100000"/>
                        </a:lnSpc>
                        <a:spcAft>
                          <a:spcPts val="0"/>
                        </a:spcAft>
                      </a:pPr>
                      <a:r>
                        <a:rPr lang="kk-KZ" sz="1000" dirty="0">
                          <a:solidFill>
                            <a:srgbClr val="000000"/>
                          </a:solidFill>
                          <a:effectLst/>
                          <a:latin typeface="Times New Roman" panose="02020603050405020304" pitchFamily="18" charset="0"/>
                          <a:ea typeface="Times New Roman"/>
                          <a:cs typeface="Times New Roman" panose="02020603050405020304" pitchFamily="18" charset="0"/>
                        </a:rPr>
                        <a:t>Жалпыакадемиялық ағылшын тілі</a:t>
                      </a:r>
                      <a:endParaRPr lang="ru-RU" sz="100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ru-RU" sz="1000" b="0" dirty="0">
                          <a:effectLst/>
                          <a:latin typeface="Times New Roman" panose="02020603050405020304" pitchFamily="18" charset="0"/>
                          <a:ea typeface="Times New Roman"/>
                          <a:cs typeface="Times New Roman" panose="02020603050405020304" pitchFamily="18" charset="0"/>
                        </a:rPr>
                        <a:t> </a:t>
                      </a:r>
                      <a:r>
                        <a:rPr lang="kk-KZ" sz="1000" b="0" dirty="0" smtClean="0">
                          <a:effectLst/>
                          <a:latin typeface="Times New Roman" panose="02020603050405020304" pitchFamily="18" charset="0"/>
                          <a:ea typeface="Times New Roman"/>
                          <a:cs typeface="Times New Roman" panose="02020603050405020304" pitchFamily="18" charset="0"/>
                        </a:rPr>
                        <a:t>20,5</a:t>
                      </a:r>
                      <a:endParaRPr lang="ru-RU" sz="1000" b="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ru-RU" sz="1000" b="0" dirty="0">
                          <a:effectLst/>
                          <a:latin typeface="Times New Roman" panose="02020603050405020304" pitchFamily="18" charset="0"/>
                          <a:ea typeface="Times New Roman"/>
                          <a:cs typeface="Times New Roman" panose="02020603050405020304" pitchFamily="18" charset="0"/>
                        </a:rPr>
                        <a:t> </a:t>
                      </a:r>
                      <a:r>
                        <a:rPr lang="kk-KZ" sz="1000" b="0" dirty="0">
                          <a:effectLst/>
                          <a:latin typeface="Times New Roman" panose="02020603050405020304" pitchFamily="18" charset="0"/>
                          <a:ea typeface="Times New Roman"/>
                          <a:cs typeface="Times New Roman" panose="02020603050405020304" pitchFamily="18" charset="0"/>
                        </a:rPr>
                        <a:t>20</a:t>
                      </a:r>
                      <a:endParaRPr lang="ru-RU" sz="1000" b="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ru-RU" sz="1000" b="0" dirty="0">
                          <a:effectLst/>
                          <a:latin typeface="Times New Roman" panose="02020603050405020304" pitchFamily="18" charset="0"/>
                          <a:ea typeface="Times New Roman"/>
                          <a:cs typeface="Times New Roman" panose="02020603050405020304" pitchFamily="18" charset="0"/>
                        </a:rPr>
                        <a:t> </a:t>
                      </a:r>
                      <a:r>
                        <a:rPr lang="tr-TR" sz="1000" b="0" dirty="0">
                          <a:effectLst/>
                          <a:latin typeface="Times New Roman" panose="02020603050405020304" pitchFamily="18" charset="0"/>
                          <a:ea typeface="Times New Roman"/>
                          <a:cs typeface="Times New Roman" panose="02020603050405020304" pitchFamily="18" charset="0"/>
                        </a:rPr>
                        <a:t>1</a:t>
                      </a:r>
                      <a:endParaRPr lang="ru-RU" sz="1000" b="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ru-RU" sz="1000" b="0" dirty="0">
                          <a:effectLst/>
                          <a:latin typeface="Times New Roman" panose="02020603050405020304" pitchFamily="18" charset="0"/>
                          <a:ea typeface="Times New Roman"/>
                          <a:cs typeface="Times New Roman" panose="02020603050405020304" pitchFamily="18" charset="0"/>
                        </a:rPr>
                        <a:t> </a:t>
                      </a:r>
                      <a:r>
                        <a:rPr lang="kk-KZ" sz="1000" b="0" dirty="0">
                          <a:effectLst/>
                          <a:latin typeface="Times New Roman" panose="02020603050405020304" pitchFamily="18" charset="0"/>
                          <a:ea typeface="Times New Roman"/>
                          <a:cs typeface="Times New Roman" panose="02020603050405020304" pitchFamily="18" charset="0"/>
                        </a:rPr>
                        <a:t>20</a:t>
                      </a:r>
                      <a:endParaRPr lang="ru-RU" sz="1000" b="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kk-KZ" sz="1000" b="0" dirty="0" smtClean="0">
                          <a:effectLst/>
                          <a:latin typeface="Times New Roman" panose="02020603050405020304" pitchFamily="18" charset="0"/>
                          <a:ea typeface="Times New Roman"/>
                          <a:cs typeface="Times New Roman" panose="02020603050405020304" pitchFamily="18" charset="0"/>
                        </a:rPr>
                        <a:t>3</a:t>
                      </a:r>
                      <a:endParaRPr lang="ru-RU" sz="1000" b="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kk-KZ" sz="1000" b="0" dirty="0" smtClean="0">
                          <a:effectLst/>
                          <a:latin typeface="Times New Roman" panose="02020603050405020304" pitchFamily="18" charset="0"/>
                          <a:ea typeface="Times New Roman"/>
                          <a:cs typeface="Times New Roman" panose="02020603050405020304" pitchFamily="18" charset="0"/>
                        </a:rPr>
                        <a:t>2</a:t>
                      </a:r>
                      <a:endParaRPr lang="ru-RU" sz="1000" b="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ru-RU" sz="1000" b="1" dirty="0">
                          <a:effectLst/>
                          <a:latin typeface="Times New Roman" panose="02020603050405020304" pitchFamily="18" charset="0"/>
                          <a:ea typeface="Times New Roman"/>
                          <a:cs typeface="Times New Roman" panose="02020603050405020304" pitchFamily="18" charset="0"/>
                        </a:rPr>
                        <a:t> </a:t>
                      </a:r>
                      <a:r>
                        <a:rPr lang="kk-KZ" sz="1000" b="1" dirty="0">
                          <a:effectLst/>
                          <a:latin typeface="Times New Roman" panose="02020603050405020304" pitchFamily="18" charset="0"/>
                          <a:ea typeface="Times New Roman"/>
                          <a:cs typeface="Times New Roman" panose="02020603050405020304" pitchFamily="18" charset="0"/>
                        </a:rPr>
                        <a:t>-</a:t>
                      </a:r>
                      <a:endParaRPr lang="ru-RU" sz="1000" dirty="0">
                        <a:effectLst/>
                        <a:latin typeface="Times New Roman" panose="02020603050405020304" pitchFamily="18" charset="0"/>
                        <a:ea typeface="Calibri"/>
                        <a:cs typeface="Times New Roman" panose="02020603050405020304" pitchFamily="18" charset="0"/>
                      </a:endParaRPr>
                    </a:p>
                  </a:txBody>
                  <a:tcPr/>
                </a:tc>
                <a:tc>
                  <a:txBody>
                    <a:bodyPr/>
                    <a:lstStyle/>
                    <a:p>
                      <a:pPr algn="ctr">
                        <a:lnSpc>
                          <a:spcPct val="100000"/>
                        </a:lnSpc>
                        <a:spcAft>
                          <a:spcPts val="0"/>
                        </a:spcAft>
                      </a:pPr>
                      <a:r>
                        <a:rPr lang="ru-RU" sz="1000" b="1" dirty="0">
                          <a:effectLst/>
                          <a:latin typeface="Times New Roman" panose="02020603050405020304" pitchFamily="18" charset="0"/>
                          <a:ea typeface="Times New Roman"/>
                          <a:cs typeface="Times New Roman" panose="02020603050405020304" pitchFamily="18" charset="0"/>
                        </a:rPr>
                        <a:t> </a:t>
                      </a:r>
                      <a:r>
                        <a:rPr lang="kk-KZ" sz="1000" b="1" dirty="0">
                          <a:effectLst/>
                          <a:latin typeface="Times New Roman" panose="02020603050405020304" pitchFamily="18" charset="0"/>
                          <a:ea typeface="Times New Roman"/>
                          <a:cs typeface="Times New Roman" panose="02020603050405020304" pitchFamily="18" charset="0"/>
                        </a:rPr>
                        <a:t>-</a:t>
                      </a:r>
                      <a:endParaRPr lang="ru-RU" sz="1000" dirty="0">
                        <a:effectLst/>
                        <a:latin typeface="Times New Roman" panose="02020603050405020304" pitchFamily="18" charset="0"/>
                        <a:ea typeface="Calibri"/>
                        <a:cs typeface="Times New Roman" panose="02020603050405020304" pitchFamily="18" charset="0"/>
                      </a:endParaRPr>
                    </a:p>
                  </a:txBody>
                  <a:tcPr/>
                </a:tc>
                <a:extLst>
                  <a:ext uri="{0D108BD9-81ED-4DB2-BD59-A6C34878D82A}">
                    <a16:rowId xmlns:a16="http://schemas.microsoft.com/office/drawing/2014/main" xmlns="" val="10006"/>
                  </a:ext>
                </a:extLst>
              </a:tr>
              <a:tr h="404907">
                <a:tc>
                  <a:txBody>
                    <a:bodyPr/>
                    <a:lstStyle/>
                    <a:p>
                      <a:pPr marL="0" marR="0" lvl="0" indent="0" algn="l" rtl="0">
                        <a:lnSpc>
                          <a:spcPct val="100000"/>
                        </a:lnSpc>
                        <a:spcBef>
                          <a:spcPts val="0"/>
                        </a:spcBef>
                        <a:spcAft>
                          <a:spcPts val="0"/>
                        </a:spcAft>
                        <a:buNone/>
                      </a:pPr>
                      <a:endParaRPr sz="1000" dirty="0">
                        <a:latin typeface="Times New Roman" panose="02020603050405020304" pitchFamily="18" charset="0"/>
                        <a:cs typeface="Times New Roman" panose="02020603050405020304" pitchFamily="18" charset="0"/>
                      </a:endParaRPr>
                    </a:p>
                  </a:txBody>
                  <a:tcPr marL="91450" marR="91450" marT="45725" marB="45725"/>
                </a:tc>
                <a:tc>
                  <a:txBody>
                    <a:bodyPr/>
                    <a:lstStyle/>
                    <a:p>
                      <a:pPr marL="0" marR="0" lvl="0" indent="0" algn="ctr" rtl="0">
                        <a:lnSpc>
                          <a:spcPct val="100000"/>
                        </a:lnSpc>
                        <a:spcBef>
                          <a:spcPts val="0"/>
                        </a:spcBef>
                        <a:spcAft>
                          <a:spcPts val="0"/>
                        </a:spcAft>
                        <a:buNone/>
                      </a:pPr>
                      <a:r>
                        <a:rPr lang="kk-KZ" sz="1000" b="1" dirty="0" smtClean="0">
                          <a:latin typeface="Times New Roman" panose="02020603050405020304" pitchFamily="18" charset="0"/>
                          <a:cs typeface="Times New Roman" panose="02020603050405020304" pitchFamily="18" charset="0"/>
                        </a:rPr>
                        <a:t>152,75</a:t>
                      </a:r>
                      <a:endParaRPr sz="1000" b="1" dirty="0">
                        <a:latin typeface="Times New Roman" panose="02020603050405020304" pitchFamily="18" charset="0"/>
                        <a:cs typeface="Times New Roman" panose="02020603050405020304" pitchFamily="18" charset="0"/>
                      </a:endParaRPr>
                    </a:p>
                  </a:txBody>
                  <a:tcPr marL="91450" marR="91450" marT="45725" marB="45725"/>
                </a:tc>
                <a:tc>
                  <a:txBody>
                    <a:bodyPr/>
                    <a:lstStyle/>
                    <a:p>
                      <a:pPr marL="0" marR="0" lvl="0" indent="0" algn="ctr" rtl="0">
                        <a:lnSpc>
                          <a:spcPct val="100000"/>
                        </a:lnSpc>
                        <a:spcBef>
                          <a:spcPts val="0"/>
                        </a:spcBef>
                        <a:spcAft>
                          <a:spcPts val="0"/>
                        </a:spcAft>
                        <a:buNone/>
                      </a:pPr>
                      <a:r>
                        <a:rPr lang="kk-KZ" sz="1000" b="1" dirty="0" smtClean="0">
                          <a:latin typeface="Times New Roman" panose="02020603050405020304" pitchFamily="18" charset="0"/>
                          <a:cs typeface="Times New Roman" panose="02020603050405020304" pitchFamily="18" charset="0"/>
                        </a:rPr>
                        <a:t>129</a:t>
                      </a:r>
                      <a:endParaRPr sz="1000" b="1" dirty="0">
                        <a:latin typeface="Times New Roman" panose="02020603050405020304" pitchFamily="18" charset="0"/>
                        <a:cs typeface="Times New Roman" panose="02020603050405020304" pitchFamily="18" charset="0"/>
                      </a:endParaRPr>
                    </a:p>
                  </a:txBody>
                  <a:tcPr marL="91450" marR="91450" marT="45725" marB="45725"/>
                </a:tc>
                <a:tc>
                  <a:txBody>
                    <a:bodyPr/>
                    <a:lstStyle/>
                    <a:p>
                      <a:pPr marL="0" marR="0" lvl="0" indent="0" algn="ctr" rtl="0">
                        <a:lnSpc>
                          <a:spcPct val="100000"/>
                        </a:lnSpc>
                        <a:spcBef>
                          <a:spcPts val="0"/>
                        </a:spcBef>
                        <a:spcAft>
                          <a:spcPts val="0"/>
                        </a:spcAft>
                        <a:buNone/>
                      </a:pPr>
                      <a:r>
                        <a:rPr lang="kk-KZ" sz="1000" b="1" dirty="0" smtClean="0">
                          <a:latin typeface="Times New Roman" panose="02020603050405020304" pitchFamily="18" charset="0"/>
                          <a:cs typeface="Times New Roman" panose="02020603050405020304" pitchFamily="18" charset="0"/>
                        </a:rPr>
                        <a:t>13</a:t>
                      </a:r>
                      <a:endParaRPr sz="1000" b="1" dirty="0">
                        <a:latin typeface="Times New Roman" panose="02020603050405020304" pitchFamily="18" charset="0"/>
                        <a:cs typeface="Times New Roman" panose="02020603050405020304" pitchFamily="18" charset="0"/>
                      </a:endParaRPr>
                    </a:p>
                  </a:txBody>
                  <a:tcPr marL="91450" marR="91450" marT="45725" marB="45725"/>
                </a:tc>
                <a:tc>
                  <a:txBody>
                    <a:bodyPr/>
                    <a:lstStyle/>
                    <a:p>
                      <a:pPr marL="0" marR="0" lvl="0" indent="0" algn="ctr" rtl="0">
                        <a:lnSpc>
                          <a:spcPct val="100000"/>
                        </a:lnSpc>
                        <a:spcBef>
                          <a:spcPts val="0"/>
                        </a:spcBef>
                        <a:spcAft>
                          <a:spcPts val="0"/>
                        </a:spcAft>
                        <a:buNone/>
                      </a:pPr>
                      <a:r>
                        <a:rPr lang="kk-KZ" sz="1000" b="1" dirty="0" smtClean="0">
                          <a:latin typeface="Times New Roman" panose="02020603050405020304" pitchFamily="18" charset="0"/>
                          <a:cs typeface="Times New Roman" panose="02020603050405020304" pitchFamily="18" charset="0"/>
                        </a:rPr>
                        <a:t>128</a:t>
                      </a:r>
                      <a:endParaRPr sz="1000" b="1" dirty="0">
                        <a:latin typeface="Times New Roman" panose="02020603050405020304" pitchFamily="18" charset="0"/>
                        <a:cs typeface="Times New Roman" panose="02020603050405020304" pitchFamily="18" charset="0"/>
                      </a:endParaRPr>
                    </a:p>
                  </a:txBody>
                  <a:tcPr marL="91450" marR="91450" marT="45725" marB="45725"/>
                </a:tc>
                <a:tc>
                  <a:txBody>
                    <a:bodyPr/>
                    <a:lstStyle/>
                    <a:p>
                      <a:pPr marL="0" marR="0" lvl="0" indent="0" algn="ctr" rtl="0">
                        <a:lnSpc>
                          <a:spcPct val="100000"/>
                        </a:lnSpc>
                        <a:spcBef>
                          <a:spcPts val="0"/>
                        </a:spcBef>
                        <a:spcAft>
                          <a:spcPts val="0"/>
                        </a:spcAft>
                        <a:buNone/>
                      </a:pPr>
                      <a:r>
                        <a:rPr lang="kk-KZ" sz="1000" b="1" dirty="0" smtClean="0">
                          <a:latin typeface="Times New Roman" panose="02020603050405020304" pitchFamily="18" charset="0"/>
                          <a:cs typeface="Times New Roman" panose="02020603050405020304" pitchFamily="18" charset="0"/>
                        </a:rPr>
                        <a:t>27</a:t>
                      </a:r>
                      <a:endParaRPr sz="1000" b="1" dirty="0">
                        <a:latin typeface="Times New Roman" panose="02020603050405020304" pitchFamily="18" charset="0"/>
                        <a:cs typeface="Times New Roman" panose="02020603050405020304" pitchFamily="18" charset="0"/>
                      </a:endParaRPr>
                    </a:p>
                  </a:txBody>
                  <a:tcPr marL="91450" marR="91450" marT="45725" marB="45725"/>
                </a:tc>
                <a:tc>
                  <a:txBody>
                    <a:bodyPr/>
                    <a:lstStyle/>
                    <a:p>
                      <a:pPr marL="0" marR="0" lvl="0" indent="0" algn="ctr" rtl="0">
                        <a:lnSpc>
                          <a:spcPct val="100000"/>
                        </a:lnSpc>
                        <a:spcBef>
                          <a:spcPts val="0"/>
                        </a:spcBef>
                        <a:spcAft>
                          <a:spcPts val="0"/>
                        </a:spcAft>
                        <a:buNone/>
                      </a:pPr>
                      <a:r>
                        <a:rPr lang="kk-KZ" sz="1000" b="1" dirty="0" smtClean="0">
                          <a:latin typeface="Times New Roman" panose="02020603050405020304" pitchFamily="18" charset="0"/>
                          <a:cs typeface="Times New Roman" panose="02020603050405020304" pitchFamily="18" charset="0"/>
                        </a:rPr>
                        <a:t>58</a:t>
                      </a:r>
                      <a:endParaRPr sz="1000" b="1" dirty="0">
                        <a:latin typeface="Times New Roman" panose="02020603050405020304" pitchFamily="18" charset="0"/>
                        <a:cs typeface="Times New Roman" panose="02020603050405020304" pitchFamily="18" charset="0"/>
                      </a:endParaRPr>
                    </a:p>
                  </a:txBody>
                  <a:tcPr marL="91450" marR="91450" marT="45725" marB="45725"/>
                </a:tc>
                <a:tc>
                  <a:txBody>
                    <a:bodyPr/>
                    <a:lstStyle/>
                    <a:p>
                      <a:pPr marL="0" marR="0" lvl="0" indent="0" algn="ctr" rtl="0">
                        <a:lnSpc>
                          <a:spcPct val="100000"/>
                        </a:lnSpc>
                        <a:spcBef>
                          <a:spcPts val="0"/>
                        </a:spcBef>
                        <a:spcAft>
                          <a:spcPts val="0"/>
                        </a:spcAft>
                        <a:buNone/>
                      </a:pPr>
                      <a:r>
                        <a:rPr lang="kk-KZ" sz="1000" b="1" dirty="0" smtClean="0">
                          <a:latin typeface="Times New Roman" panose="02020603050405020304" pitchFamily="18" charset="0"/>
                          <a:cs typeface="Times New Roman" panose="02020603050405020304" pitchFamily="18" charset="0"/>
                        </a:rPr>
                        <a:t>8</a:t>
                      </a:r>
                      <a:endParaRPr sz="1000" b="1" dirty="0">
                        <a:latin typeface="Times New Roman" panose="02020603050405020304" pitchFamily="18" charset="0"/>
                        <a:cs typeface="Times New Roman" panose="02020603050405020304" pitchFamily="18" charset="0"/>
                      </a:endParaRPr>
                    </a:p>
                  </a:txBody>
                  <a:tcPr marL="91450" marR="91450" marT="45725" marB="45725"/>
                </a:tc>
                <a:tc>
                  <a:txBody>
                    <a:bodyPr/>
                    <a:lstStyle/>
                    <a:p>
                      <a:pPr marL="0" marR="0" lvl="0" indent="0" algn="ctr" rtl="0">
                        <a:lnSpc>
                          <a:spcPct val="100000"/>
                        </a:lnSpc>
                        <a:spcBef>
                          <a:spcPts val="0"/>
                        </a:spcBef>
                        <a:spcAft>
                          <a:spcPts val="0"/>
                        </a:spcAft>
                        <a:buNone/>
                      </a:pPr>
                      <a:r>
                        <a:rPr lang="kk-KZ" sz="1000" b="1" dirty="0" smtClean="0">
                          <a:latin typeface="Times New Roman" panose="02020603050405020304" pitchFamily="18" charset="0"/>
                          <a:cs typeface="Times New Roman" panose="02020603050405020304" pitchFamily="18" charset="0"/>
                        </a:rPr>
                        <a:t>23</a:t>
                      </a:r>
                      <a:endParaRPr sz="1000" b="1" dirty="0">
                        <a:latin typeface="Times New Roman" panose="02020603050405020304" pitchFamily="18" charset="0"/>
                        <a:cs typeface="Times New Roman" panose="02020603050405020304" pitchFamily="18" charset="0"/>
                      </a:endParaRPr>
                    </a:p>
                  </a:txBody>
                  <a:tcPr marL="91450" marR="91450" marT="45725" marB="45725"/>
                </a:tc>
                <a:extLst>
                  <a:ext uri="{0D108BD9-81ED-4DB2-BD59-A6C34878D82A}">
                    <a16:rowId xmlns:a16="http://schemas.microsoft.com/office/drawing/2014/main" xmlns="" val="10007"/>
                  </a:ext>
                </a:extLst>
              </a:tr>
            </a:tbl>
          </a:graphicData>
        </a:graphic>
      </p:graphicFrame>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3" name="Google Shape;123;p4" descr="logo_kz"/>
          <p:cNvPicPr preferRelativeResize="0"/>
          <p:nvPr/>
        </p:nvPicPr>
        <p:blipFill rotWithShape="1">
          <a:blip r:embed="rId3">
            <a:alphaModFix/>
          </a:blip>
          <a:srcRect/>
          <a:stretch/>
        </p:blipFill>
        <p:spPr>
          <a:xfrm>
            <a:off x="0" y="19637"/>
            <a:ext cx="838200" cy="836914"/>
          </a:xfrm>
          <a:prstGeom prst="rect">
            <a:avLst/>
          </a:prstGeom>
          <a:noFill/>
          <a:ln>
            <a:noFill/>
          </a:ln>
        </p:spPr>
      </p:pic>
      <p:graphicFrame>
        <p:nvGraphicFramePr>
          <p:cNvPr id="2" name="Таблица 1"/>
          <p:cNvGraphicFramePr>
            <a:graphicFrameLocks noGrp="1"/>
          </p:cNvGraphicFramePr>
          <p:nvPr>
            <p:extLst>
              <p:ext uri="{D42A27DB-BD31-4B8C-83A1-F6EECF244321}">
                <p14:modId xmlns:p14="http://schemas.microsoft.com/office/powerpoint/2010/main" val="1628425275"/>
              </p:ext>
            </p:extLst>
          </p:nvPr>
        </p:nvGraphicFramePr>
        <p:xfrm>
          <a:off x="922020" y="1519776"/>
          <a:ext cx="7424737" cy="2127273"/>
        </p:xfrm>
        <a:graphic>
          <a:graphicData uri="http://schemas.openxmlformats.org/drawingml/2006/table">
            <a:tbl>
              <a:tblPr firstRow="1" firstCol="1" lastRow="1" lastCol="1" bandRow="1" bandCol="1"/>
              <a:tblGrid>
                <a:gridCol w="2199922">
                  <a:extLst>
                    <a:ext uri="{9D8B030D-6E8A-4147-A177-3AD203B41FA5}">
                      <a16:colId xmlns:a16="http://schemas.microsoft.com/office/drawing/2014/main" xmlns="" val="20000"/>
                    </a:ext>
                  </a:extLst>
                </a:gridCol>
                <a:gridCol w="840453">
                  <a:extLst>
                    <a:ext uri="{9D8B030D-6E8A-4147-A177-3AD203B41FA5}">
                      <a16:colId xmlns:a16="http://schemas.microsoft.com/office/drawing/2014/main" xmlns="" val="20001"/>
                    </a:ext>
                  </a:extLst>
                </a:gridCol>
                <a:gridCol w="929659">
                  <a:extLst>
                    <a:ext uri="{9D8B030D-6E8A-4147-A177-3AD203B41FA5}">
                      <a16:colId xmlns:a16="http://schemas.microsoft.com/office/drawing/2014/main" xmlns="" val="20002"/>
                    </a:ext>
                  </a:extLst>
                </a:gridCol>
                <a:gridCol w="840453">
                  <a:extLst>
                    <a:ext uri="{9D8B030D-6E8A-4147-A177-3AD203B41FA5}">
                      <a16:colId xmlns:a16="http://schemas.microsoft.com/office/drawing/2014/main" xmlns="" val="20003"/>
                    </a:ext>
                  </a:extLst>
                </a:gridCol>
                <a:gridCol w="911227">
                  <a:extLst>
                    <a:ext uri="{9D8B030D-6E8A-4147-A177-3AD203B41FA5}">
                      <a16:colId xmlns:a16="http://schemas.microsoft.com/office/drawing/2014/main" xmlns="" val="20004"/>
                    </a:ext>
                  </a:extLst>
                </a:gridCol>
                <a:gridCol w="656143">
                  <a:extLst>
                    <a:ext uri="{9D8B030D-6E8A-4147-A177-3AD203B41FA5}">
                      <a16:colId xmlns:a16="http://schemas.microsoft.com/office/drawing/2014/main" xmlns="" val="20005"/>
                    </a:ext>
                  </a:extLst>
                </a:gridCol>
                <a:gridCol w="1046880">
                  <a:extLst>
                    <a:ext uri="{9D8B030D-6E8A-4147-A177-3AD203B41FA5}">
                      <a16:colId xmlns:a16="http://schemas.microsoft.com/office/drawing/2014/main" xmlns="" val="20006"/>
                    </a:ext>
                  </a:extLst>
                </a:gridCol>
              </a:tblGrid>
              <a:tr h="674784">
                <a:tc>
                  <a:txBody>
                    <a:bodyPr/>
                    <a:lstStyle/>
                    <a:p>
                      <a:pPr algn="ctr">
                        <a:spcAft>
                          <a:spcPts val="0"/>
                        </a:spcAft>
                      </a:pPr>
                      <a:r>
                        <a:rPr lang="kk-KZ" sz="1200" b="1" dirty="0">
                          <a:solidFill>
                            <a:schemeClr val="bg1"/>
                          </a:solidFill>
                          <a:effectLst/>
                          <a:latin typeface="Times New Roman"/>
                          <a:ea typeface="Times New Roman"/>
                        </a:rPr>
                        <a:t>Атаулары</a:t>
                      </a:r>
                      <a:endParaRPr lang="ru-RU" sz="1200"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kk-KZ" sz="1200" b="1" dirty="0">
                          <a:solidFill>
                            <a:schemeClr val="bg1"/>
                          </a:solidFill>
                          <a:effectLst/>
                          <a:latin typeface="Times New Roman"/>
                          <a:ea typeface="Times New Roman"/>
                        </a:rPr>
                        <a:t>Грант</a:t>
                      </a:r>
                      <a:endParaRPr lang="ru-RU" sz="1200"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kk-KZ" sz="1200" b="1" dirty="0">
                          <a:solidFill>
                            <a:schemeClr val="bg1"/>
                          </a:solidFill>
                          <a:effectLst/>
                          <a:latin typeface="Times New Roman"/>
                          <a:ea typeface="Times New Roman"/>
                        </a:rPr>
                        <a:t>ТТЕ гранты</a:t>
                      </a:r>
                      <a:endParaRPr lang="ru-RU" sz="1200"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kk-KZ" sz="1200" b="1" dirty="0">
                          <a:solidFill>
                            <a:schemeClr val="bg1"/>
                          </a:solidFill>
                          <a:effectLst/>
                          <a:latin typeface="Times New Roman"/>
                          <a:ea typeface="Times New Roman"/>
                        </a:rPr>
                        <a:t>Түркия гранты (F)</a:t>
                      </a:r>
                      <a:endParaRPr lang="ru-RU" sz="1200"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kk-KZ" sz="1200" b="1" dirty="0">
                          <a:solidFill>
                            <a:schemeClr val="bg1"/>
                          </a:solidFill>
                          <a:effectLst/>
                          <a:latin typeface="Times New Roman"/>
                          <a:ea typeface="Times New Roman"/>
                        </a:rPr>
                        <a:t>Түркия гранты (ҚР)</a:t>
                      </a:r>
                      <a:endParaRPr lang="ru-RU" sz="1200"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kk-KZ" sz="1200" b="1" dirty="0">
                          <a:solidFill>
                            <a:schemeClr val="bg1"/>
                          </a:solidFill>
                          <a:effectLst/>
                          <a:latin typeface="Times New Roman"/>
                          <a:ea typeface="Times New Roman"/>
                        </a:rPr>
                        <a:t>К/ш</a:t>
                      </a:r>
                      <a:endParaRPr lang="ru-RU" sz="1200"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kk-KZ" sz="1200" b="1" dirty="0">
                          <a:solidFill>
                            <a:schemeClr val="bg1"/>
                          </a:solidFill>
                          <a:effectLst/>
                          <a:latin typeface="Times New Roman"/>
                          <a:ea typeface="Times New Roman"/>
                        </a:rPr>
                        <a:t>Барлығы</a:t>
                      </a:r>
                      <a:endParaRPr lang="ru-RU" sz="1200"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362243">
                <a:tc>
                  <a:txBody>
                    <a:bodyPr/>
                    <a:lstStyle/>
                    <a:p>
                      <a:pPr algn="ctr">
                        <a:spcAft>
                          <a:spcPts val="0"/>
                        </a:spcAft>
                      </a:pPr>
                      <a:r>
                        <a:rPr lang="kk-KZ" sz="1100" dirty="0">
                          <a:effectLst/>
                          <a:latin typeface="Times New Roman"/>
                          <a:ea typeface="Times New Roman"/>
                        </a:rPr>
                        <a:t>Күндізгі бөлім (бакалавр)</a:t>
                      </a:r>
                      <a:endParaRPr lang="ru-RU"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90000"/>
                      </a:schemeClr>
                    </a:solidFill>
                  </a:tcPr>
                </a:tc>
                <a:tc>
                  <a:txBody>
                    <a:bodyPr/>
                    <a:lstStyle/>
                    <a:p>
                      <a:pPr algn="ctr">
                        <a:spcAft>
                          <a:spcPts val="0"/>
                        </a:spcAft>
                      </a:pPr>
                      <a:r>
                        <a:rPr lang="kk-KZ" sz="1200" dirty="0">
                          <a:effectLst/>
                          <a:latin typeface="Times New Roman"/>
                          <a:ea typeface="Times New Roman"/>
                          <a:cs typeface="Times New Roman"/>
                        </a:rPr>
                        <a:t>409</a:t>
                      </a:r>
                      <a:endParaRPr lang="ru-RU"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90000"/>
                      </a:schemeClr>
                    </a:solidFill>
                  </a:tcPr>
                </a:tc>
                <a:tc>
                  <a:txBody>
                    <a:bodyPr/>
                    <a:lstStyle/>
                    <a:p>
                      <a:pPr algn="ctr">
                        <a:spcAft>
                          <a:spcPts val="0"/>
                        </a:spcAft>
                      </a:pPr>
                      <a:r>
                        <a:rPr lang="kk-KZ" sz="1200">
                          <a:effectLst/>
                          <a:latin typeface="Times New Roman"/>
                          <a:ea typeface="Times New Roman"/>
                          <a:cs typeface="Times New Roman"/>
                        </a:rPr>
                        <a:t>56</a:t>
                      </a:r>
                      <a:endParaRPr lang="ru-RU"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90000"/>
                      </a:schemeClr>
                    </a:solidFill>
                  </a:tcPr>
                </a:tc>
                <a:tc>
                  <a:txBody>
                    <a:bodyPr/>
                    <a:lstStyle/>
                    <a:p>
                      <a:pPr algn="ctr">
                        <a:spcAft>
                          <a:spcPts val="0"/>
                        </a:spcAft>
                      </a:pPr>
                      <a:r>
                        <a:rPr lang="kk-KZ" sz="1200">
                          <a:effectLst/>
                          <a:latin typeface="Times New Roman"/>
                          <a:ea typeface="Times New Roman"/>
                          <a:cs typeface="Times New Roman"/>
                        </a:rPr>
                        <a:t>227</a:t>
                      </a:r>
                      <a:endParaRPr lang="ru-RU"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90000"/>
                      </a:schemeClr>
                    </a:solidFill>
                  </a:tcPr>
                </a:tc>
                <a:tc>
                  <a:txBody>
                    <a:bodyPr/>
                    <a:lstStyle/>
                    <a:p>
                      <a:pPr algn="ctr">
                        <a:spcAft>
                          <a:spcPts val="0"/>
                        </a:spcAft>
                      </a:pPr>
                      <a:r>
                        <a:rPr lang="kk-KZ" sz="1200">
                          <a:effectLst/>
                          <a:latin typeface="Times New Roman"/>
                          <a:ea typeface="Times New Roman"/>
                          <a:cs typeface="Times New Roman"/>
                        </a:rPr>
                        <a:t>237</a:t>
                      </a:r>
                      <a:endParaRPr lang="ru-RU"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90000"/>
                      </a:schemeClr>
                    </a:solidFill>
                  </a:tcPr>
                </a:tc>
                <a:tc>
                  <a:txBody>
                    <a:bodyPr/>
                    <a:lstStyle/>
                    <a:p>
                      <a:pPr algn="ctr">
                        <a:spcAft>
                          <a:spcPts val="0"/>
                        </a:spcAft>
                      </a:pPr>
                      <a:r>
                        <a:rPr lang="kk-KZ" sz="1200">
                          <a:effectLst/>
                          <a:latin typeface="Times New Roman"/>
                          <a:ea typeface="Times New Roman"/>
                          <a:cs typeface="Times New Roman"/>
                        </a:rPr>
                        <a:t>576+24</a:t>
                      </a:r>
                      <a:endParaRPr lang="ru-RU"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90000"/>
                      </a:schemeClr>
                    </a:solidFill>
                  </a:tcPr>
                </a:tc>
                <a:tc>
                  <a:txBody>
                    <a:bodyPr/>
                    <a:lstStyle/>
                    <a:p>
                      <a:pPr algn="ctr">
                        <a:spcAft>
                          <a:spcPts val="0"/>
                        </a:spcAft>
                      </a:pPr>
                      <a:r>
                        <a:rPr lang="kk-KZ" sz="1200" b="1" dirty="0">
                          <a:effectLst/>
                          <a:latin typeface="Times New Roman"/>
                          <a:ea typeface="Times New Roman"/>
                          <a:cs typeface="Times New Roman"/>
                        </a:rPr>
                        <a:t>1529</a:t>
                      </a:r>
                      <a:endParaRPr lang="ru-RU"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xmlns="" val="10001"/>
                  </a:ext>
                </a:extLst>
              </a:tr>
              <a:tr h="362243">
                <a:tc>
                  <a:txBody>
                    <a:bodyPr/>
                    <a:lstStyle/>
                    <a:p>
                      <a:pPr algn="ctr">
                        <a:spcAft>
                          <a:spcPts val="0"/>
                        </a:spcAft>
                      </a:pPr>
                      <a:r>
                        <a:rPr lang="kk-KZ" sz="1100" dirty="0">
                          <a:effectLst/>
                          <a:latin typeface="Times New Roman"/>
                          <a:ea typeface="Times New Roman"/>
                        </a:rPr>
                        <a:t>Магистранттар</a:t>
                      </a:r>
                      <a:endParaRPr lang="ru-RU"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kk-KZ" sz="1200">
                          <a:effectLst/>
                          <a:latin typeface="Times New Roman"/>
                          <a:ea typeface="Times New Roman"/>
                          <a:cs typeface="Times New Roman"/>
                        </a:rPr>
                        <a:t>14</a:t>
                      </a:r>
                      <a:endParaRPr lang="ru-RU"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kk-KZ" sz="1200">
                          <a:effectLst/>
                          <a:latin typeface="Times New Roman"/>
                          <a:ea typeface="Times New Roman"/>
                          <a:cs typeface="Times New Roman"/>
                        </a:rPr>
                        <a:t>-</a:t>
                      </a:r>
                      <a:endParaRPr lang="ru-RU"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kk-KZ" sz="1200">
                          <a:effectLst/>
                          <a:latin typeface="Times New Roman"/>
                          <a:ea typeface="Times New Roman"/>
                          <a:cs typeface="Times New Roman"/>
                        </a:rPr>
                        <a:t>-</a:t>
                      </a:r>
                      <a:endParaRPr lang="ru-RU"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kk-KZ" sz="1200">
                          <a:effectLst/>
                          <a:latin typeface="Times New Roman"/>
                          <a:ea typeface="Times New Roman"/>
                          <a:cs typeface="Times New Roman"/>
                        </a:rPr>
                        <a:t>-</a:t>
                      </a:r>
                      <a:endParaRPr lang="ru-RU"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kk-KZ" sz="1200">
                          <a:effectLst/>
                          <a:latin typeface="Times New Roman"/>
                          <a:ea typeface="Times New Roman"/>
                          <a:cs typeface="Times New Roman"/>
                        </a:rPr>
                        <a:t>38</a:t>
                      </a:r>
                      <a:endParaRPr lang="ru-RU"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kk-KZ" sz="1200" b="1">
                          <a:effectLst/>
                          <a:latin typeface="Times New Roman"/>
                          <a:ea typeface="Times New Roman"/>
                          <a:cs typeface="Times New Roman"/>
                        </a:rPr>
                        <a:t>52</a:t>
                      </a:r>
                      <a:endParaRPr lang="ru-RU"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xmlns="" val="10002"/>
                  </a:ext>
                </a:extLst>
              </a:tr>
              <a:tr h="362243">
                <a:tc>
                  <a:txBody>
                    <a:bodyPr/>
                    <a:lstStyle/>
                    <a:p>
                      <a:pPr algn="ctr">
                        <a:spcAft>
                          <a:spcPts val="0"/>
                        </a:spcAft>
                      </a:pPr>
                      <a:r>
                        <a:rPr lang="kk-KZ" sz="1100" dirty="0">
                          <a:effectLst/>
                          <a:latin typeface="Times New Roman"/>
                          <a:ea typeface="Times New Roman"/>
                        </a:rPr>
                        <a:t>Докторанттар</a:t>
                      </a:r>
                      <a:endParaRPr lang="ru-RU"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90000"/>
                      </a:schemeClr>
                    </a:solidFill>
                  </a:tcPr>
                </a:tc>
                <a:tc>
                  <a:txBody>
                    <a:bodyPr/>
                    <a:lstStyle/>
                    <a:p>
                      <a:pPr algn="ctr">
                        <a:spcAft>
                          <a:spcPts val="0"/>
                        </a:spcAft>
                      </a:pPr>
                      <a:r>
                        <a:rPr lang="kk-KZ" sz="1200">
                          <a:effectLst/>
                          <a:latin typeface="Times New Roman"/>
                          <a:ea typeface="Times New Roman"/>
                          <a:cs typeface="Times New Roman"/>
                        </a:rPr>
                        <a:t>6</a:t>
                      </a:r>
                      <a:endParaRPr lang="ru-RU"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90000"/>
                      </a:schemeClr>
                    </a:solidFill>
                  </a:tcPr>
                </a:tc>
                <a:tc>
                  <a:txBody>
                    <a:bodyPr/>
                    <a:lstStyle/>
                    <a:p>
                      <a:pPr algn="ctr">
                        <a:spcAft>
                          <a:spcPts val="0"/>
                        </a:spcAft>
                      </a:pPr>
                      <a:r>
                        <a:rPr lang="kk-KZ" sz="1200">
                          <a:effectLst/>
                          <a:latin typeface="Times New Roman"/>
                          <a:ea typeface="Times New Roman"/>
                          <a:cs typeface="Times New Roman"/>
                        </a:rPr>
                        <a:t>-</a:t>
                      </a:r>
                      <a:endParaRPr lang="ru-RU"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90000"/>
                      </a:schemeClr>
                    </a:solidFill>
                  </a:tcPr>
                </a:tc>
                <a:tc>
                  <a:txBody>
                    <a:bodyPr/>
                    <a:lstStyle/>
                    <a:p>
                      <a:pPr algn="ctr">
                        <a:spcAft>
                          <a:spcPts val="0"/>
                        </a:spcAft>
                      </a:pPr>
                      <a:r>
                        <a:rPr lang="kk-KZ" sz="1200">
                          <a:effectLst/>
                          <a:latin typeface="Times New Roman"/>
                          <a:ea typeface="Times New Roman"/>
                          <a:cs typeface="Times New Roman"/>
                        </a:rPr>
                        <a:t>-</a:t>
                      </a:r>
                      <a:endParaRPr lang="ru-RU"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90000"/>
                      </a:schemeClr>
                    </a:solidFill>
                  </a:tcPr>
                </a:tc>
                <a:tc>
                  <a:txBody>
                    <a:bodyPr/>
                    <a:lstStyle/>
                    <a:p>
                      <a:pPr algn="ctr">
                        <a:spcAft>
                          <a:spcPts val="0"/>
                        </a:spcAft>
                      </a:pPr>
                      <a:r>
                        <a:rPr lang="kk-KZ" sz="1200">
                          <a:effectLst/>
                          <a:latin typeface="Times New Roman"/>
                          <a:ea typeface="Times New Roman"/>
                          <a:cs typeface="Times New Roman"/>
                        </a:rPr>
                        <a:t>-</a:t>
                      </a:r>
                      <a:endParaRPr lang="ru-RU"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90000"/>
                      </a:schemeClr>
                    </a:solidFill>
                  </a:tcPr>
                </a:tc>
                <a:tc>
                  <a:txBody>
                    <a:bodyPr/>
                    <a:lstStyle/>
                    <a:p>
                      <a:pPr algn="ctr">
                        <a:spcAft>
                          <a:spcPts val="0"/>
                        </a:spcAft>
                      </a:pPr>
                      <a:r>
                        <a:rPr lang="kk-KZ" sz="1200">
                          <a:effectLst/>
                          <a:latin typeface="Times New Roman"/>
                          <a:ea typeface="Times New Roman"/>
                          <a:cs typeface="Times New Roman"/>
                        </a:rPr>
                        <a:t>1</a:t>
                      </a:r>
                      <a:endParaRPr lang="ru-RU"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90000"/>
                      </a:schemeClr>
                    </a:solidFill>
                  </a:tcPr>
                </a:tc>
                <a:tc>
                  <a:txBody>
                    <a:bodyPr/>
                    <a:lstStyle/>
                    <a:p>
                      <a:pPr algn="ctr">
                        <a:spcAft>
                          <a:spcPts val="0"/>
                        </a:spcAft>
                      </a:pPr>
                      <a:r>
                        <a:rPr lang="kk-KZ" sz="1200" b="1" dirty="0">
                          <a:effectLst/>
                          <a:latin typeface="Times New Roman"/>
                          <a:ea typeface="Times New Roman"/>
                          <a:cs typeface="Times New Roman"/>
                        </a:rPr>
                        <a:t>7</a:t>
                      </a:r>
                      <a:endParaRPr lang="ru-RU"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xmlns="" val="10003"/>
                  </a:ext>
                </a:extLst>
              </a:tr>
              <a:tr h="362243">
                <a:tc>
                  <a:txBody>
                    <a:bodyPr/>
                    <a:lstStyle/>
                    <a:p>
                      <a:pPr algn="ctr">
                        <a:spcAft>
                          <a:spcPts val="0"/>
                        </a:spcAft>
                      </a:pPr>
                      <a:r>
                        <a:rPr lang="kk-KZ" sz="1100" b="1" dirty="0">
                          <a:effectLst/>
                          <a:latin typeface="Times New Roman"/>
                          <a:ea typeface="Times New Roman"/>
                        </a:rPr>
                        <a:t>Факультет бойынша</a:t>
                      </a:r>
                      <a:endParaRPr lang="ru-RU"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kk-KZ" sz="1200" b="1">
                          <a:solidFill>
                            <a:srgbClr val="FF0000"/>
                          </a:solidFill>
                          <a:effectLst/>
                          <a:latin typeface="Times New Roman"/>
                          <a:ea typeface="Times New Roman"/>
                          <a:cs typeface="Times New Roman"/>
                        </a:rPr>
                        <a:t>429</a:t>
                      </a:r>
                      <a:endParaRPr lang="ru-RU"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kk-KZ" sz="1200" b="1">
                          <a:solidFill>
                            <a:srgbClr val="FF0000"/>
                          </a:solidFill>
                          <a:effectLst/>
                          <a:latin typeface="Times New Roman"/>
                          <a:ea typeface="Times New Roman"/>
                          <a:cs typeface="Times New Roman"/>
                        </a:rPr>
                        <a:t>56</a:t>
                      </a:r>
                      <a:endParaRPr lang="ru-RU"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kk-KZ" sz="1200" b="1">
                          <a:solidFill>
                            <a:srgbClr val="FF0000"/>
                          </a:solidFill>
                          <a:effectLst/>
                          <a:latin typeface="Times New Roman"/>
                          <a:ea typeface="Times New Roman"/>
                          <a:cs typeface="Times New Roman"/>
                        </a:rPr>
                        <a:t>227</a:t>
                      </a:r>
                      <a:endParaRPr lang="ru-RU"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kk-KZ" sz="1200" b="1">
                          <a:solidFill>
                            <a:srgbClr val="FF0000"/>
                          </a:solidFill>
                          <a:effectLst/>
                          <a:latin typeface="Times New Roman"/>
                          <a:ea typeface="Times New Roman"/>
                          <a:cs typeface="Times New Roman"/>
                        </a:rPr>
                        <a:t>237</a:t>
                      </a:r>
                      <a:endParaRPr lang="ru-RU"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kk-KZ" sz="1200" b="1" dirty="0">
                          <a:solidFill>
                            <a:srgbClr val="FF0000"/>
                          </a:solidFill>
                          <a:effectLst/>
                          <a:latin typeface="Times New Roman"/>
                          <a:ea typeface="Times New Roman"/>
                          <a:cs typeface="Times New Roman"/>
                        </a:rPr>
                        <a:t>615</a:t>
                      </a:r>
                      <a:r>
                        <a:rPr lang="kk-KZ" sz="1200" b="1" dirty="0" smtClean="0">
                          <a:solidFill>
                            <a:srgbClr val="FF0000"/>
                          </a:solidFill>
                          <a:effectLst/>
                          <a:latin typeface="Times New Roman"/>
                          <a:ea typeface="Times New Roman"/>
                          <a:cs typeface="Times New Roman"/>
                        </a:rPr>
                        <a:t>+</a:t>
                      </a:r>
                    </a:p>
                    <a:p>
                      <a:pPr algn="ctr">
                        <a:spcAft>
                          <a:spcPts val="0"/>
                        </a:spcAft>
                      </a:pPr>
                      <a:r>
                        <a:rPr lang="kk-KZ" sz="1200" b="1" dirty="0" smtClean="0">
                          <a:solidFill>
                            <a:srgbClr val="FF0000"/>
                          </a:solidFill>
                          <a:effectLst/>
                          <a:latin typeface="Times New Roman"/>
                          <a:ea typeface="Times New Roman"/>
                          <a:cs typeface="Times New Roman"/>
                        </a:rPr>
                        <a:t>(</a:t>
                      </a:r>
                      <a:r>
                        <a:rPr lang="kk-KZ" sz="1200" b="1" dirty="0">
                          <a:solidFill>
                            <a:srgbClr val="FF0000"/>
                          </a:solidFill>
                          <a:effectLst/>
                          <a:latin typeface="Times New Roman"/>
                          <a:ea typeface="Times New Roman"/>
                          <a:cs typeface="Times New Roman"/>
                        </a:rPr>
                        <a:t>24)</a:t>
                      </a:r>
                      <a:endParaRPr lang="ru-RU"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kk-KZ" sz="1200" b="1" dirty="0">
                          <a:effectLst/>
                          <a:highlight>
                            <a:srgbClr val="00FFFF"/>
                          </a:highlight>
                          <a:latin typeface="Times New Roman"/>
                          <a:ea typeface="Times New Roman"/>
                          <a:cs typeface="Times New Roman"/>
                        </a:rPr>
                        <a:t>1 588</a:t>
                      </a:r>
                      <a:endParaRPr lang="ru-RU"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xmlns="" val="10004"/>
                  </a:ext>
                </a:extLst>
              </a:tr>
            </a:tbl>
          </a:graphicData>
        </a:graphic>
      </p:graphicFrame>
      <p:sp>
        <p:nvSpPr>
          <p:cNvPr id="3" name="Rectangle 1"/>
          <p:cNvSpPr>
            <a:spLocks noChangeArrowheads="1"/>
          </p:cNvSpPr>
          <p:nvPr/>
        </p:nvSpPr>
        <p:spPr bwMode="auto">
          <a:xfrm>
            <a:off x="2062517" y="995050"/>
            <a:ext cx="48054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altLang="ru-RU" sz="1200" b="1" u="none" strike="noStrike" cap="none" normalizeH="0" baseline="0" dirty="0">
                <a:ln>
                  <a:noFill/>
                </a:ln>
                <a:solidFill>
                  <a:schemeClr val="tx1"/>
                </a:solidFill>
                <a:effectLst/>
                <a:latin typeface="Arial" pitchFamily="34" charset="0"/>
                <a:ea typeface="Times New Roman" pitchFamily="18" charset="0"/>
                <a:cs typeface="Arial" pitchFamily="34" charset="0"/>
              </a:rPr>
              <a:t>Филология факультеті бойынша білімгерлер контингенті</a:t>
            </a:r>
            <a:endParaRPr kumimoji="0" lang="ru-RU" altLang="ru-RU" sz="700" b="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79642836"/>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895350" y="299904"/>
            <a:ext cx="7522092" cy="700221"/>
          </a:xfrm>
          <a:prstGeom prst="rect">
            <a:avLst/>
          </a:prstGeom>
          <a:noFill/>
          <a:ln>
            <a:noFill/>
          </a:ln>
        </p:spPr>
        <p:txBody>
          <a:bodyPr spcFirstLastPara="1" wrap="square" lIns="91425" tIns="45700" rIns="91425" bIns="45700" anchor="b" anchorCtr="0">
            <a:noAutofit/>
          </a:bodyPr>
          <a:lstStyle/>
          <a:p>
            <a:pPr lvl="0">
              <a:lnSpc>
                <a:spcPct val="100000"/>
              </a:lnSpc>
            </a:pPr>
            <a:r>
              <a:rPr lang="ru-RU" sz="1400" b="1" dirty="0">
                <a:solidFill>
                  <a:srgbClr val="002060"/>
                </a:solidFill>
                <a:latin typeface="Times New Roman"/>
                <a:ea typeface="Times New Roman"/>
                <a:cs typeface="Times New Roman"/>
                <a:sym typeface="Times New Roman"/>
              </a:rPr>
              <a:t>АЯУ 2024-2029 </a:t>
            </a:r>
            <a:r>
              <a:rPr lang="ru-RU" sz="1400" b="1" dirty="0" err="1">
                <a:solidFill>
                  <a:srgbClr val="002060"/>
                </a:solidFill>
                <a:latin typeface="Times New Roman"/>
                <a:ea typeface="Times New Roman"/>
                <a:cs typeface="Times New Roman"/>
                <a:sym typeface="Times New Roman"/>
              </a:rPr>
              <a:t>жырдарға</a:t>
            </a:r>
            <a:r>
              <a:rPr lang="ru-RU" sz="1400" b="1" dirty="0">
                <a:solidFill>
                  <a:srgbClr val="002060"/>
                </a:solidFill>
                <a:latin typeface="Times New Roman"/>
                <a:ea typeface="Times New Roman"/>
                <a:cs typeface="Times New Roman"/>
                <a:sym typeface="Times New Roman"/>
              </a:rPr>
              <a:t> </a:t>
            </a:r>
            <a:r>
              <a:rPr lang="ru-RU" sz="1400" b="1" dirty="0" err="1">
                <a:solidFill>
                  <a:srgbClr val="002060"/>
                </a:solidFill>
                <a:latin typeface="Times New Roman"/>
                <a:ea typeface="Times New Roman"/>
                <a:cs typeface="Times New Roman"/>
                <a:sym typeface="Times New Roman"/>
              </a:rPr>
              <a:t>арналған</a:t>
            </a:r>
            <a:r>
              <a:rPr lang="ru-RU" sz="1400" b="1" dirty="0">
                <a:solidFill>
                  <a:srgbClr val="002060"/>
                </a:solidFill>
                <a:latin typeface="Times New Roman"/>
                <a:ea typeface="Times New Roman"/>
                <a:cs typeface="Times New Roman"/>
                <a:sym typeface="Times New Roman"/>
              </a:rPr>
              <a:t> Даму </a:t>
            </a:r>
            <a:r>
              <a:rPr lang="ru-RU" sz="1400" b="1" dirty="0" err="1">
                <a:solidFill>
                  <a:srgbClr val="002060"/>
                </a:solidFill>
                <a:latin typeface="Times New Roman"/>
                <a:ea typeface="Times New Roman"/>
                <a:cs typeface="Times New Roman"/>
                <a:sym typeface="Times New Roman"/>
              </a:rPr>
              <a:t>бағдарламасы</a:t>
            </a:r>
            <a:r>
              <a:rPr lang="ru-RU" sz="1400" b="1" dirty="0">
                <a:solidFill>
                  <a:srgbClr val="002060"/>
                </a:solidFill>
                <a:latin typeface="Times New Roman"/>
                <a:ea typeface="Times New Roman"/>
                <a:cs typeface="Times New Roman"/>
                <a:sym typeface="Times New Roman"/>
              </a:rPr>
              <a:t> </a:t>
            </a:r>
            <a:r>
              <a:rPr lang="ru-RU" sz="1400" b="1" dirty="0" err="1">
                <a:solidFill>
                  <a:srgbClr val="002060"/>
                </a:solidFill>
                <a:latin typeface="Times New Roman"/>
                <a:ea typeface="Times New Roman"/>
                <a:cs typeface="Times New Roman"/>
                <a:sym typeface="Times New Roman"/>
              </a:rPr>
              <a:t>негізінде</a:t>
            </a:r>
            <a:r>
              <a:rPr lang="ru-RU" sz="1400" b="1" dirty="0">
                <a:solidFill>
                  <a:srgbClr val="002060"/>
                </a:solidFill>
                <a:latin typeface="Times New Roman"/>
                <a:ea typeface="Times New Roman"/>
                <a:cs typeface="Times New Roman"/>
                <a:sym typeface="Times New Roman"/>
              </a:rPr>
              <a:t> </a:t>
            </a:r>
            <a:r>
              <a:rPr lang="ru-RU" sz="1400" b="1" dirty="0" err="1">
                <a:solidFill>
                  <a:srgbClr val="002060"/>
                </a:solidFill>
                <a:latin typeface="Times New Roman"/>
                <a:ea typeface="Times New Roman"/>
                <a:cs typeface="Times New Roman"/>
                <a:sym typeface="Times New Roman"/>
              </a:rPr>
              <a:t>жасалған</a:t>
            </a:r>
            <a:r>
              <a:rPr lang="ru-RU" sz="1400" b="1" dirty="0">
                <a:solidFill>
                  <a:srgbClr val="002060"/>
                </a:solidFill>
                <a:latin typeface="Times New Roman"/>
                <a:ea typeface="Times New Roman"/>
                <a:cs typeface="Times New Roman"/>
                <a:sym typeface="Times New Roman"/>
              </a:rPr>
              <a:t> </a:t>
            </a:r>
            <a:r>
              <a:rPr lang="ru-RU" sz="1400" b="1" dirty="0" err="1">
                <a:solidFill>
                  <a:srgbClr val="002060"/>
                </a:solidFill>
                <a:latin typeface="Times New Roman"/>
                <a:ea typeface="Times New Roman"/>
                <a:cs typeface="Times New Roman"/>
                <a:sym typeface="Times New Roman"/>
              </a:rPr>
              <a:t>Факультеттің</a:t>
            </a:r>
            <a:r>
              <a:rPr lang="ru-RU" sz="1400" b="1" dirty="0">
                <a:solidFill>
                  <a:srgbClr val="002060"/>
                </a:solidFill>
                <a:latin typeface="Times New Roman"/>
                <a:ea typeface="Times New Roman"/>
                <a:cs typeface="Times New Roman"/>
                <a:sym typeface="Times New Roman"/>
              </a:rPr>
              <a:t>/ҒЗИ/ҒЗО-</a:t>
            </a:r>
            <a:r>
              <a:rPr lang="ru-RU" sz="1400" b="1" dirty="0" err="1">
                <a:solidFill>
                  <a:srgbClr val="002060"/>
                </a:solidFill>
                <a:latin typeface="Times New Roman"/>
                <a:ea typeface="Times New Roman"/>
                <a:cs typeface="Times New Roman"/>
                <a:sym typeface="Times New Roman"/>
              </a:rPr>
              <a:t>ның</a:t>
            </a:r>
            <a:r>
              <a:rPr lang="ru-RU" sz="1400" b="1" dirty="0">
                <a:solidFill>
                  <a:srgbClr val="002060"/>
                </a:solidFill>
                <a:latin typeface="Times New Roman"/>
                <a:ea typeface="Times New Roman"/>
                <a:cs typeface="Times New Roman"/>
                <a:sym typeface="Times New Roman"/>
              </a:rPr>
              <a:t> 2024-2026 </a:t>
            </a:r>
            <a:r>
              <a:rPr lang="ru-RU" sz="1400" b="1" dirty="0" err="1">
                <a:solidFill>
                  <a:srgbClr val="002060"/>
                </a:solidFill>
                <a:latin typeface="Times New Roman"/>
                <a:ea typeface="Times New Roman"/>
                <a:cs typeface="Times New Roman"/>
                <a:sym typeface="Times New Roman"/>
              </a:rPr>
              <a:t>жылдарға</a:t>
            </a:r>
            <a:r>
              <a:rPr lang="ru-RU" sz="1400" b="1" dirty="0">
                <a:solidFill>
                  <a:srgbClr val="002060"/>
                </a:solidFill>
                <a:latin typeface="Times New Roman"/>
                <a:ea typeface="Times New Roman"/>
                <a:cs typeface="Times New Roman"/>
                <a:sym typeface="Times New Roman"/>
              </a:rPr>
              <a:t> </a:t>
            </a:r>
            <a:r>
              <a:rPr lang="ru-RU" sz="1400" b="1" dirty="0" err="1">
                <a:solidFill>
                  <a:srgbClr val="002060"/>
                </a:solidFill>
                <a:latin typeface="Times New Roman"/>
                <a:ea typeface="Times New Roman"/>
                <a:cs typeface="Times New Roman"/>
                <a:sym typeface="Times New Roman"/>
              </a:rPr>
              <a:t>арналған</a:t>
            </a:r>
            <a:r>
              <a:rPr lang="ru-RU" sz="1400" b="1" dirty="0">
                <a:solidFill>
                  <a:srgbClr val="002060"/>
                </a:solidFill>
                <a:latin typeface="Times New Roman"/>
                <a:ea typeface="Times New Roman"/>
                <a:cs typeface="Times New Roman"/>
                <a:sym typeface="Times New Roman"/>
              </a:rPr>
              <a:t> </a:t>
            </a:r>
            <a:r>
              <a:rPr lang="ru-RU" sz="1400" b="1" dirty="0" err="1">
                <a:solidFill>
                  <a:srgbClr val="002060"/>
                </a:solidFill>
                <a:latin typeface="Times New Roman"/>
                <a:ea typeface="Times New Roman"/>
                <a:cs typeface="Times New Roman"/>
                <a:sym typeface="Times New Roman"/>
              </a:rPr>
              <a:t>стратегиясы</a:t>
            </a:r>
            <a:r>
              <a:rPr lang="ru-RU" sz="1400" b="1" dirty="0">
                <a:solidFill>
                  <a:srgbClr val="002060"/>
                </a:solidFill>
                <a:latin typeface="Times New Roman"/>
                <a:ea typeface="Times New Roman"/>
                <a:cs typeface="Times New Roman"/>
                <a:sym typeface="Times New Roman"/>
              </a:rPr>
              <a:t> </a:t>
            </a:r>
            <a:r>
              <a:rPr lang="ru-RU" sz="1400" b="1" dirty="0" err="1">
                <a:solidFill>
                  <a:srgbClr val="002060"/>
                </a:solidFill>
                <a:latin typeface="Times New Roman"/>
                <a:ea typeface="Times New Roman"/>
                <a:cs typeface="Times New Roman"/>
                <a:sym typeface="Times New Roman"/>
              </a:rPr>
              <a:t>бойынша</a:t>
            </a:r>
            <a:r>
              <a:rPr lang="ru-RU" sz="1400" b="1" dirty="0">
                <a:solidFill>
                  <a:srgbClr val="002060"/>
                </a:solidFill>
                <a:latin typeface="Times New Roman"/>
                <a:ea typeface="Times New Roman"/>
                <a:cs typeface="Times New Roman"/>
                <a:sym typeface="Times New Roman"/>
              </a:rPr>
              <a:t> </a:t>
            </a:r>
            <a:br>
              <a:rPr lang="ru-RU" sz="1400" b="1" dirty="0">
                <a:solidFill>
                  <a:srgbClr val="002060"/>
                </a:solidFill>
                <a:latin typeface="Times New Roman"/>
                <a:ea typeface="Times New Roman"/>
                <a:cs typeface="Times New Roman"/>
                <a:sym typeface="Times New Roman"/>
              </a:rPr>
            </a:br>
            <a:r>
              <a:rPr lang="ru-RU" sz="1400" b="1" dirty="0">
                <a:solidFill>
                  <a:srgbClr val="002060"/>
                </a:solidFill>
                <a:latin typeface="Times New Roman"/>
                <a:ea typeface="Times New Roman"/>
                <a:cs typeface="Times New Roman"/>
                <a:sym typeface="Times New Roman"/>
              </a:rPr>
              <a:t>2025 </a:t>
            </a:r>
            <a:r>
              <a:rPr lang="ru-RU" sz="1400" b="1" dirty="0" err="1">
                <a:solidFill>
                  <a:srgbClr val="002060"/>
                </a:solidFill>
                <a:latin typeface="Times New Roman"/>
                <a:ea typeface="Times New Roman"/>
                <a:cs typeface="Times New Roman"/>
                <a:sym typeface="Times New Roman"/>
              </a:rPr>
              <a:t>жылдың</a:t>
            </a:r>
            <a:r>
              <a:rPr lang="ru-RU" sz="1400" b="1" dirty="0">
                <a:solidFill>
                  <a:srgbClr val="002060"/>
                </a:solidFill>
                <a:latin typeface="Times New Roman"/>
                <a:ea typeface="Times New Roman"/>
                <a:cs typeface="Times New Roman"/>
                <a:sym typeface="Times New Roman"/>
              </a:rPr>
              <a:t> 1 </a:t>
            </a:r>
            <a:r>
              <a:rPr lang="ru-RU" sz="1400" b="1" dirty="0" err="1">
                <a:solidFill>
                  <a:srgbClr val="002060"/>
                </a:solidFill>
                <a:latin typeface="Times New Roman"/>
                <a:ea typeface="Times New Roman"/>
                <a:cs typeface="Times New Roman"/>
                <a:sym typeface="Times New Roman"/>
              </a:rPr>
              <a:t>жартыжылдық</a:t>
            </a:r>
            <a:r>
              <a:rPr lang="ru-RU" sz="1400" b="1" dirty="0">
                <a:solidFill>
                  <a:srgbClr val="002060"/>
                </a:solidFill>
                <a:latin typeface="Times New Roman"/>
                <a:ea typeface="Times New Roman"/>
                <a:cs typeface="Times New Roman"/>
                <a:sym typeface="Times New Roman"/>
              </a:rPr>
              <a:t> </a:t>
            </a:r>
            <a:r>
              <a:rPr lang="ru-RU" sz="1400" b="1" dirty="0" err="1">
                <a:solidFill>
                  <a:srgbClr val="002060"/>
                </a:solidFill>
                <a:latin typeface="Times New Roman"/>
                <a:ea typeface="Times New Roman"/>
                <a:cs typeface="Times New Roman"/>
                <a:sym typeface="Times New Roman"/>
              </a:rPr>
              <a:t>мәліметі</a:t>
            </a:r>
            <a:endParaRPr sz="1400" dirty="0"/>
          </a:p>
        </p:txBody>
      </p:sp>
      <p:graphicFrame>
        <p:nvGraphicFramePr>
          <p:cNvPr id="114" name="Google Shape;114;p3"/>
          <p:cNvGraphicFramePr/>
          <p:nvPr>
            <p:extLst>
              <p:ext uri="{D42A27DB-BD31-4B8C-83A1-F6EECF244321}">
                <p14:modId xmlns:p14="http://schemas.microsoft.com/office/powerpoint/2010/main" val="482846723"/>
              </p:ext>
            </p:extLst>
          </p:nvPr>
        </p:nvGraphicFramePr>
        <p:xfrm>
          <a:off x="390525" y="1452267"/>
          <a:ext cx="8229599" cy="3336140"/>
        </p:xfrm>
        <a:graphic>
          <a:graphicData uri="http://schemas.openxmlformats.org/drawingml/2006/table">
            <a:tbl>
              <a:tblPr firstRow="1" firstCol="1" bandRow="1">
                <a:noFill/>
              </a:tblPr>
              <a:tblGrid>
                <a:gridCol w="215683">
                  <a:extLst>
                    <a:ext uri="{9D8B030D-6E8A-4147-A177-3AD203B41FA5}">
                      <a16:colId xmlns:a16="http://schemas.microsoft.com/office/drawing/2014/main" xmlns="" val="20000"/>
                    </a:ext>
                  </a:extLst>
                </a:gridCol>
                <a:gridCol w="2722795">
                  <a:extLst>
                    <a:ext uri="{9D8B030D-6E8A-4147-A177-3AD203B41FA5}">
                      <a16:colId xmlns:a16="http://schemas.microsoft.com/office/drawing/2014/main" xmlns="" val="20001"/>
                    </a:ext>
                  </a:extLst>
                </a:gridCol>
                <a:gridCol w="1665239">
                  <a:extLst>
                    <a:ext uri="{9D8B030D-6E8A-4147-A177-3AD203B41FA5}">
                      <a16:colId xmlns:a16="http://schemas.microsoft.com/office/drawing/2014/main" xmlns="" val="20002"/>
                    </a:ext>
                  </a:extLst>
                </a:gridCol>
                <a:gridCol w="996983">
                  <a:extLst>
                    <a:ext uri="{9D8B030D-6E8A-4147-A177-3AD203B41FA5}">
                      <a16:colId xmlns:a16="http://schemas.microsoft.com/office/drawing/2014/main" xmlns="" val="20003"/>
                    </a:ext>
                  </a:extLst>
                </a:gridCol>
                <a:gridCol w="2628899">
                  <a:extLst>
                    <a:ext uri="{9D8B030D-6E8A-4147-A177-3AD203B41FA5}">
                      <a16:colId xmlns:a16="http://schemas.microsoft.com/office/drawing/2014/main" xmlns="" val="20004"/>
                    </a:ext>
                  </a:extLst>
                </a:gridCol>
              </a:tblGrid>
              <a:tr h="485953">
                <a:tc>
                  <a:txBody>
                    <a:bodyPr/>
                    <a:lstStyle/>
                    <a:p>
                      <a:pPr marL="0" marR="0" lvl="0" indent="0" algn="l" rtl="0">
                        <a:lnSpc>
                          <a:spcPct val="107000"/>
                        </a:lnSpc>
                        <a:spcBef>
                          <a:spcPts val="0"/>
                        </a:spcBef>
                        <a:spcAft>
                          <a:spcPts val="0"/>
                        </a:spcAft>
                        <a:buClr>
                          <a:srgbClr val="000000"/>
                        </a:buClr>
                        <a:buSzPts val="1000"/>
                        <a:buFont typeface="Arial"/>
                        <a:buNone/>
                      </a:pPr>
                      <a:r>
                        <a:rPr lang="ru-RU" sz="1050" u="none" strike="noStrike" cap="none" dirty="0">
                          <a:latin typeface="Times New Roman" panose="02020603050405020304" pitchFamily="18" charset="0"/>
                          <a:cs typeface="Times New Roman" panose="02020603050405020304" pitchFamily="18" charset="0"/>
                        </a:rPr>
                        <a:t>№</a:t>
                      </a:r>
                      <a:endParaRPr sz="1050" u="none" strike="noStrike" cap="none" dirty="0">
                        <a:latin typeface="Times New Roman" panose="02020603050405020304" pitchFamily="18" charset="0"/>
                        <a:ea typeface="Calibri"/>
                        <a:cs typeface="Times New Roman" panose="02020603050405020304" pitchFamily="18" charset="0"/>
                        <a:sym typeface="Calibri"/>
                      </a:endParaRPr>
                    </a:p>
                  </a:txBody>
                  <a:tcPr marL="54975" marR="54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ru-RU" sz="1050" u="none" strike="noStrike" cap="none" dirty="0" err="1">
                          <a:latin typeface="Times New Roman" panose="02020603050405020304" pitchFamily="18" charset="0"/>
                          <a:cs typeface="Times New Roman" panose="02020603050405020304" pitchFamily="18" charset="0"/>
                        </a:rPr>
                        <a:t>Көрсеткіштер</a:t>
                      </a:r>
                      <a:r>
                        <a:rPr lang="ru-RU" sz="1050" u="none" strike="noStrike" cap="none" dirty="0">
                          <a:latin typeface="Times New Roman" panose="02020603050405020304" pitchFamily="18" charset="0"/>
                          <a:cs typeface="Times New Roman" panose="02020603050405020304" pitchFamily="18" charset="0"/>
                        </a:rPr>
                        <a:t>/ Индикаторы стратегий</a:t>
                      </a:r>
                      <a:endParaRPr sz="1050" u="none" strike="noStrike" cap="none" dirty="0">
                        <a:latin typeface="Times New Roman" panose="02020603050405020304" pitchFamily="18" charset="0"/>
                        <a:ea typeface="Calibri"/>
                        <a:cs typeface="Times New Roman" panose="02020603050405020304" pitchFamily="18" charset="0"/>
                        <a:sym typeface="Calibri"/>
                      </a:endParaRPr>
                    </a:p>
                  </a:txBody>
                  <a:tcPr marL="54975" marR="54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ru-RU" sz="1050" u="none" strike="noStrike" cap="none" dirty="0">
                          <a:latin typeface="Times New Roman" panose="02020603050405020304" pitchFamily="18" charset="0"/>
                          <a:cs typeface="Times New Roman" panose="02020603050405020304" pitchFamily="18" charset="0"/>
                        </a:rPr>
                        <a:t>2025 </a:t>
                      </a:r>
                      <a:r>
                        <a:rPr lang="ru-RU" sz="1050" u="none" strike="noStrike" cap="none" dirty="0" err="1">
                          <a:latin typeface="Times New Roman" panose="02020603050405020304" pitchFamily="18" charset="0"/>
                          <a:cs typeface="Times New Roman" panose="02020603050405020304" pitchFamily="18" charset="0"/>
                        </a:rPr>
                        <a:t>жылдың</a:t>
                      </a:r>
                      <a:r>
                        <a:rPr lang="ru-RU" sz="1050" u="none" strike="noStrike" cap="none" dirty="0">
                          <a:latin typeface="Times New Roman" panose="02020603050405020304" pitchFamily="18" charset="0"/>
                          <a:cs typeface="Times New Roman" panose="02020603050405020304" pitchFamily="18" charset="0"/>
                        </a:rPr>
                        <a:t> 1 </a:t>
                      </a:r>
                      <a:r>
                        <a:rPr lang="ru-RU" sz="1050" u="none" strike="noStrike" cap="none" dirty="0" err="1">
                          <a:latin typeface="Times New Roman" panose="02020603050405020304" pitchFamily="18" charset="0"/>
                          <a:cs typeface="Times New Roman" panose="02020603050405020304" pitchFamily="18" charset="0"/>
                        </a:rPr>
                        <a:t>жартыжылдық</a:t>
                      </a:r>
                      <a:r>
                        <a:rPr lang="ru-RU" sz="1050" u="none" strike="noStrike" cap="none" dirty="0">
                          <a:latin typeface="Times New Roman" panose="02020603050405020304" pitchFamily="18" charset="0"/>
                          <a:cs typeface="Times New Roman" panose="02020603050405020304" pitchFamily="18" charset="0"/>
                        </a:rPr>
                        <a:t> (6 ай)  </a:t>
                      </a:r>
                      <a:r>
                        <a:rPr lang="ru-RU" sz="1050" u="none" strike="noStrike" cap="none" dirty="0" err="1">
                          <a:latin typeface="Times New Roman" panose="02020603050405020304" pitchFamily="18" charset="0"/>
                          <a:cs typeface="Times New Roman" panose="02020603050405020304" pitchFamily="18" charset="0"/>
                        </a:rPr>
                        <a:t>арналған</a:t>
                      </a:r>
                      <a:r>
                        <a:rPr lang="ru-RU" sz="1050" u="none" strike="noStrike" cap="none" dirty="0">
                          <a:latin typeface="Times New Roman" panose="02020603050405020304" pitchFamily="18" charset="0"/>
                          <a:cs typeface="Times New Roman" panose="02020603050405020304" pitchFamily="18" charset="0"/>
                        </a:rPr>
                        <a:t> </a:t>
                      </a:r>
                      <a:r>
                        <a:rPr lang="ru-RU" sz="1050" u="none" strike="noStrike" cap="none" dirty="0" err="1">
                          <a:latin typeface="Times New Roman" panose="02020603050405020304" pitchFamily="18" charset="0"/>
                          <a:cs typeface="Times New Roman" panose="02020603050405020304" pitchFamily="18" charset="0"/>
                        </a:rPr>
                        <a:t>жоспар</a:t>
                      </a:r>
                      <a:endParaRPr sz="1050" u="none" strike="noStrike" cap="none" dirty="0">
                        <a:latin typeface="Times New Roman" panose="02020603050405020304" pitchFamily="18" charset="0"/>
                        <a:ea typeface="Calibri"/>
                        <a:cs typeface="Times New Roman" panose="02020603050405020304" pitchFamily="18" charset="0"/>
                        <a:sym typeface="Calibri"/>
                      </a:endParaRPr>
                    </a:p>
                  </a:txBody>
                  <a:tcPr marL="54975" marR="54975" marT="0" marB="0">
                    <a:lnB w="9525"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7000"/>
                        </a:lnSpc>
                        <a:spcBef>
                          <a:spcPts val="0"/>
                        </a:spcBef>
                        <a:spcAft>
                          <a:spcPts val="0"/>
                        </a:spcAft>
                        <a:buClr>
                          <a:srgbClr val="000000"/>
                        </a:buClr>
                        <a:buSzPts val="1000"/>
                        <a:buFont typeface="Arial"/>
                        <a:buNone/>
                        <a:tabLst/>
                        <a:defRPr/>
                      </a:pPr>
                      <a:r>
                        <a:rPr lang="ru-RU" sz="1050" u="none" strike="noStrike" cap="none" dirty="0">
                          <a:latin typeface="Times New Roman" panose="02020603050405020304" pitchFamily="18" charset="0"/>
                          <a:cs typeface="Times New Roman" panose="02020603050405020304" pitchFamily="18" charset="0"/>
                        </a:rPr>
                        <a:t>2025 </a:t>
                      </a:r>
                      <a:r>
                        <a:rPr lang="ru-RU" sz="1050" u="none" strike="noStrike" cap="none" dirty="0" err="1">
                          <a:latin typeface="Times New Roman" panose="02020603050405020304" pitchFamily="18" charset="0"/>
                          <a:cs typeface="Times New Roman" panose="02020603050405020304" pitchFamily="18" charset="0"/>
                        </a:rPr>
                        <a:t>жылдың</a:t>
                      </a:r>
                      <a:r>
                        <a:rPr lang="ru-RU" sz="1050" u="none" strike="noStrike" cap="none" dirty="0">
                          <a:latin typeface="Times New Roman" panose="02020603050405020304" pitchFamily="18" charset="0"/>
                          <a:cs typeface="Times New Roman" panose="02020603050405020304" pitchFamily="18" charset="0"/>
                        </a:rPr>
                        <a:t> 1 </a:t>
                      </a:r>
                      <a:r>
                        <a:rPr lang="ru-RU" sz="1050" u="none" strike="noStrike" cap="none" dirty="0" err="1">
                          <a:latin typeface="Times New Roman" panose="02020603050405020304" pitchFamily="18" charset="0"/>
                          <a:cs typeface="Times New Roman" panose="02020603050405020304" pitchFamily="18" charset="0"/>
                        </a:rPr>
                        <a:t>жартыжылдық</a:t>
                      </a:r>
                      <a:r>
                        <a:rPr lang="ru-RU" sz="1050" u="none" strike="noStrike" cap="none" dirty="0">
                          <a:latin typeface="Times New Roman" panose="02020603050405020304" pitchFamily="18" charset="0"/>
                          <a:cs typeface="Times New Roman" panose="02020603050405020304" pitchFamily="18" charset="0"/>
                        </a:rPr>
                        <a:t> </a:t>
                      </a:r>
                      <a:r>
                        <a:rPr lang="ru-RU" sz="1050" u="none" strike="noStrike" cap="none" dirty="0" err="1">
                          <a:latin typeface="Times New Roman" panose="02020603050405020304" pitchFamily="18" charset="0"/>
                          <a:cs typeface="Times New Roman" panose="02020603050405020304" pitchFamily="18" charset="0"/>
                        </a:rPr>
                        <a:t>фактісі</a:t>
                      </a:r>
                      <a:endParaRPr sz="1050" u="none" strike="noStrike" cap="none" dirty="0">
                        <a:latin typeface="Times New Roman" panose="02020603050405020304" pitchFamily="18" charset="0"/>
                        <a:ea typeface="Calibri"/>
                        <a:cs typeface="Times New Roman" panose="02020603050405020304" pitchFamily="18" charset="0"/>
                        <a:sym typeface="Calibri"/>
                      </a:endParaRPr>
                    </a:p>
                  </a:txBody>
                  <a:tcPr marL="54975" marR="54975" marT="0" marB="0">
                    <a:lnB w="9525" cap="flat" cmpd="sng" algn="ctr">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kk-KZ" sz="1050" u="none" strike="noStrike" cap="none" dirty="0">
                          <a:latin typeface="Times New Roman" panose="02020603050405020304" pitchFamily="18" charset="0"/>
                          <a:ea typeface="Calibri"/>
                          <a:cs typeface="Times New Roman" panose="02020603050405020304" pitchFamily="18" charset="0"/>
                          <a:sym typeface="Calibri"/>
                        </a:rPr>
                        <a:t>Түсініктемелер/ Пояснения</a:t>
                      </a:r>
                      <a:endParaRPr sz="1050" u="none" strike="noStrike" cap="none" dirty="0">
                        <a:latin typeface="Times New Roman" panose="02020603050405020304" pitchFamily="18" charset="0"/>
                        <a:ea typeface="Calibri"/>
                        <a:cs typeface="Times New Roman" panose="02020603050405020304" pitchFamily="18" charset="0"/>
                        <a:sym typeface="Calibri"/>
                      </a:endParaRPr>
                    </a:p>
                  </a:txBody>
                  <a:tcPr marL="54975" marR="54975" marT="0" marB="0">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xmlns="" val="10000"/>
                  </a:ext>
                </a:extLst>
              </a:tr>
              <a:tr h="734645">
                <a:tc>
                  <a:txBody>
                    <a:bodyPr/>
                    <a:lstStyle/>
                    <a:p>
                      <a:pPr marL="0" marR="0" lvl="0" indent="0" algn="l" rtl="0">
                        <a:lnSpc>
                          <a:spcPct val="100000"/>
                        </a:lnSpc>
                        <a:spcBef>
                          <a:spcPts val="0"/>
                        </a:spcBef>
                        <a:spcAft>
                          <a:spcPts val="0"/>
                        </a:spcAft>
                        <a:buClr>
                          <a:srgbClr val="000000"/>
                        </a:buClr>
                        <a:buSzPts val="1000"/>
                        <a:buFont typeface="Arial"/>
                        <a:buNone/>
                      </a:pPr>
                      <a:endParaRPr sz="1100" u="none" strike="noStrike" cap="none" dirty="0">
                        <a:latin typeface="Times New Roman" panose="02020603050405020304" pitchFamily="18" charset="0"/>
                        <a:ea typeface="Calibri"/>
                        <a:cs typeface="Times New Roman" panose="02020603050405020304" pitchFamily="18" charset="0"/>
                        <a:sym typeface="Calibri"/>
                      </a:endParaRPr>
                    </a:p>
                  </a:txBody>
                  <a:tcPr marL="54975" marR="54975" marT="0" marB="0"/>
                </a:tc>
                <a:tc>
                  <a:txBody>
                    <a:bodyPr/>
                    <a:lstStyle/>
                    <a:p>
                      <a:pPr>
                        <a:lnSpc>
                          <a:spcPct val="115000"/>
                        </a:lnSpc>
                        <a:spcAft>
                          <a:spcPts val="0"/>
                        </a:spcAft>
                      </a:pPr>
                      <a:r>
                        <a:rPr lang="ru-RU" sz="1100">
                          <a:solidFill>
                            <a:srgbClr val="000000"/>
                          </a:solidFill>
                          <a:effectLst/>
                          <a:latin typeface="Times New Roman"/>
                          <a:ea typeface="Times New Roman"/>
                        </a:rPr>
                        <a:t>1) Бюджеттен қаржыландырылатын іске асырылатын ғылыми жобалардың саны</a:t>
                      </a:r>
                      <a:endParaRPr lang="ru-RU" sz="1100">
                        <a:effectLst/>
                        <a:latin typeface="Calibri"/>
                        <a:ea typeface="Calibri"/>
                      </a:endParaRPr>
                    </a:p>
                  </a:txBody>
                  <a:tcPr marL="68580" marR="68580" marT="0" marB="0" anchor="ctr">
                    <a:lnR w="9525" cap="flat" cmpd="sng" algn="ctr">
                      <a:solidFill>
                        <a:srgbClr val="000000"/>
                      </a:solidFill>
                      <a:prstDash val="solid"/>
                      <a:round/>
                      <a:headEnd type="none" w="sm" len="sm"/>
                      <a:tailEnd type="none" w="sm" len="sm"/>
                    </a:lnR>
                  </a:tcPr>
                </a:tc>
                <a:tc>
                  <a:txBody>
                    <a:bodyPr/>
                    <a:lstStyle/>
                    <a:p>
                      <a:pPr algn="ctr">
                        <a:lnSpc>
                          <a:spcPct val="115000"/>
                        </a:lnSpc>
                        <a:spcAft>
                          <a:spcPts val="0"/>
                        </a:spcAft>
                      </a:pPr>
                      <a:r>
                        <a:rPr lang="ru-RU" sz="1100" dirty="0">
                          <a:solidFill>
                            <a:srgbClr val="000000"/>
                          </a:solidFill>
                          <a:effectLst/>
                          <a:latin typeface="Times New Roman"/>
                          <a:ea typeface="Times New Roman"/>
                        </a:rPr>
                        <a:t>1</a:t>
                      </a:r>
                      <a:endParaRPr lang="ru-RU" sz="1100" dirty="0">
                        <a:effectLst/>
                        <a:latin typeface="Calibri"/>
                        <a:ea typeface="Calibri"/>
                      </a:endParaRPr>
                    </a:p>
                  </a:txBody>
                  <a:tcPr marL="68580" marR="68580" marT="0"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ctr">
                        <a:lnSpc>
                          <a:spcPct val="115000"/>
                        </a:lnSpc>
                        <a:spcAft>
                          <a:spcPts val="0"/>
                        </a:spcAft>
                      </a:pPr>
                      <a:r>
                        <a:rPr lang="ru-RU" sz="1100" dirty="0" smtClean="0">
                          <a:solidFill>
                            <a:srgbClr val="000000"/>
                          </a:solidFill>
                          <a:effectLst/>
                          <a:latin typeface="Times New Roman"/>
                          <a:ea typeface="Times New Roman"/>
                        </a:rPr>
                        <a:t>-</a:t>
                      </a:r>
                      <a:r>
                        <a:rPr lang="ru-RU" sz="1100" dirty="0">
                          <a:solidFill>
                            <a:srgbClr val="000000"/>
                          </a:solidFill>
                          <a:effectLst/>
                          <a:latin typeface="Times New Roman"/>
                          <a:ea typeface="Times New Roman"/>
                        </a:rPr>
                        <a:t> </a:t>
                      </a:r>
                      <a:endParaRPr lang="ru-RU" sz="1100" dirty="0">
                        <a:effectLst/>
                        <a:latin typeface="Calibri"/>
                        <a:ea typeface="Calibri"/>
                      </a:endParaRPr>
                    </a:p>
                  </a:txBody>
                  <a:tcPr marL="68580" marR="68580" marT="0"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76200" algn="ctr">
                        <a:lnSpc>
                          <a:spcPct val="115000"/>
                        </a:lnSpc>
                        <a:spcBef>
                          <a:spcPts val="1200"/>
                        </a:spcBef>
                        <a:spcAft>
                          <a:spcPts val="0"/>
                        </a:spcAft>
                      </a:pPr>
                      <a:r>
                        <a:rPr lang="ru-RU" sz="1100" dirty="0">
                          <a:solidFill>
                            <a:srgbClr val="FF0000"/>
                          </a:solidFill>
                          <a:effectLst/>
                          <a:latin typeface="Times New Roman"/>
                          <a:ea typeface="Times New Roman"/>
                        </a:rPr>
                        <a:t>2024 </a:t>
                      </a:r>
                      <a:r>
                        <a:rPr lang="ru-RU" sz="1100" dirty="0" err="1">
                          <a:solidFill>
                            <a:srgbClr val="FF0000"/>
                          </a:solidFill>
                          <a:effectLst/>
                          <a:latin typeface="Times New Roman"/>
                          <a:ea typeface="Times New Roman"/>
                        </a:rPr>
                        <a:t>жылы</a:t>
                      </a:r>
                      <a:r>
                        <a:rPr lang="ru-RU" sz="1100" dirty="0">
                          <a:solidFill>
                            <a:srgbClr val="FF0000"/>
                          </a:solidFill>
                          <a:effectLst/>
                          <a:latin typeface="Times New Roman"/>
                          <a:ea typeface="Times New Roman"/>
                        </a:rPr>
                        <a:t> </a:t>
                      </a:r>
                      <a:r>
                        <a:rPr lang="ru-RU" sz="1100" dirty="0" err="1">
                          <a:solidFill>
                            <a:srgbClr val="FF0000"/>
                          </a:solidFill>
                          <a:effectLst/>
                          <a:latin typeface="Times New Roman"/>
                          <a:ea typeface="Times New Roman"/>
                        </a:rPr>
                        <a:t>жобалар</a:t>
                      </a:r>
                      <a:r>
                        <a:rPr lang="ru-RU" sz="1100" dirty="0">
                          <a:solidFill>
                            <a:srgbClr val="FF0000"/>
                          </a:solidFill>
                          <a:effectLst/>
                          <a:latin typeface="Times New Roman"/>
                          <a:ea typeface="Times New Roman"/>
                        </a:rPr>
                        <a:t> </a:t>
                      </a:r>
                      <a:r>
                        <a:rPr lang="ru-RU" sz="1100" dirty="0" err="1">
                          <a:solidFill>
                            <a:srgbClr val="FF0000"/>
                          </a:solidFill>
                          <a:effectLst/>
                          <a:latin typeface="Times New Roman"/>
                          <a:ea typeface="Times New Roman"/>
                        </a:rPr>
                        <a:t>аяқталған</a:t>
                      </a:r>
                      <a:endParaRPr lang="ru-RU" sz="1100" dirty="0">
                        <a:effectLst/>
                        <a:latin typeface="Calibri"/>
                        <a:ea typeface="Calibri"/>
                      </a:endParaRPr>
                    </a:p>
                  </a:txBody>
                  <a:tcPr marL="63500" marR="63500" marT="0" marB="0">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1166650">
                <a:tc>
                  <a:txBody>
                    <a:bodyPr/>
                    <a:lstStyle/>
                    <a:p>
                      <a:endParaRPr lang="ru-RU" dirty="0"/>
                    </a:p>
                  </a:txBody>
                  <a:tcPr marL="54975" marR="54975" marT="0" marB="0"/>
                </a:tc>
                <a:tc>
                  <a:txBody>
                    <a:bodyPr/>
                    <a:lstStyle/>
                    <a:p>
                      <a:pPr>
                        <a:lnSpc>
                          <a:spcPct val="115000"/>
                        </a:lnSpc>
                        <a:spcAft>
                          <a:spcPts val="0"/>
                        </a:spcAft>
                      </a:pPr>
                      <a:r>
                        <a:rPr lang="ru-RU" sz="1100" dirty="0">
                          <a:solidFill>
                            <a:srgbClr val="000000"/>
                          </a:solidFill>
                          <a:effectLst/>
                          <a:latin typeface="Times New Roman"/>
                          <a:ea typeface="Times New Roman"/>
                        </a:rPr>
                        <a:t>2) </a:t>
                      </a:r>
                      <a:r>
                        <a:rPr lang="ru-RU" sz="1100" dirty="0" err="1">
                          <a:solidFill>
                            <a:srgbClr val="000000"/>
                          </a:solidFill>
                          <a:effectLst/>
                          <a:latin typeface="Times New Roman"/>
                          <a:ea typeface="Times New Roman"/>
                        </a:rPr>
                        <a:t>Республикалық бюджеттен</a:t>
                      </a:r>
                      <a:r>
                        <a:rPr lang="ru-RU" sz="1100" dirty="0">
                          <a:solidFill>
                            <a:srgbClr val="000000"/>
                          </a:solidFill>
                          <a:effectLst/>
                          <a:latin typeface="Times New Roman"/>
                          <a:ea typeface="Times New Roman"/>
                        </a:rPr>
                        <a:t> (ГҚ) </a:t>
                      </a:r>
                      <a:r>
                        <a:rPr lang="ru-RU" sz="1100" dirty="0" err="1">
                          <a:solidFill>
                            <a:srgbClr val="000000"/>
                          </a:solidFill>
                          <a:effectLst/>
                          <a:latin typeface="Times New Roman"/>
                          <a:ea typeface="Times New Roman"/>
                        </a:rPr>
                        <a:t>қаржыландырылатын</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конкурстарға</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берілген</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ғылыми</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жобалардың</a:t>
                      </a:r>
                      <a:r>
                        <a:rPr lang="ru-RU" sz="1100" dirty="0">
                          <a:solidFill>
                            <a:srgbClr val="000000"/>
                          </a:solidFill>
                          <a:effectLst/>
                          <a:latin typeface="Times New Roman"/>
                          <a:ea typeface="Times New Roman"/>
                        </a:rPr>
                        <a:t> саны</a:t>
                      </a:r>
                      <a:endParaRPr lang="ru-RU" sz="1100" dirty="0">
                        <a:effectLst/>
                        <a:latin typeface="Calibri"/>
                        <a:ea typeface="Calibri"/>
                      </a:endParaRPr>
                    </a:p>
                  </a:txBody>
                  <a:tcPr marL="68580" marR="68580" marT="0" marB="0" anchor="ctr">
                    <a:lnR w="9525" cap="flat" cmpd="sng" algn="ctr">
                      <a:solidFill>
                        <a:srgbClr val="000000"/>
                      </a:solidFill>
                      <a:prstDash val="solid"/>
                      <a:round/>
                      <a:headEnd type="none" w="sm" len="sm"/>
                      <a:tailEnd type="none" w="sm" len="sm"/>
                    </a:lnR>
                  </a:tcPr>
                </a:tc>
                <a:tc>
                  <a:txBody>
                    <a:bodyPr/>
                    <a:lstStyle/>
                    <a:p>
                      <a:pPr algn="ctr">
                        <a:lnSpc>
                          <a:spcPct val="115000"/>
                        </a:lnSpc>
                        <a:spcAft>
                          <a:spcPts val="0"/>
                        </a:spcAft>
                      </a:pPr>
                      <a:r>
                        <a:rPr lang="ru-RU" sz="1100" dirty="0">
                          <a:effectLst/>
                          <a:latin typeface="Times New Roman"/>
                          <a:ea typeface="Times New Roman"/>
                        </a:rPr>
                        <a:t>3</a:t>
                      </a:r>
                      <a:endParaRPr lang="ru-RU" sz="1100" dirty="0">
                        <a:effectLst/>
                        <a:latin typeface="Calibri"/>
                        <a:ea typeface="Calibri"/>
                      </a:endParaRPr>
                    </a:p>
                  </a:txBody>
                  <a:tcPr marL="68580" marR="68580" marT="0"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ctr">
                        <a:lnSpc>
                          <a:spcPct val="115000"/>
                        </a:lnSpc>
                        <a:spcAft>
                          <a:spcPts val="0"/>
                        </a:spcAft>
                      </a:pPr>
                      <a:r>
                        <a:rPr lang="ru-RU" sz="1100" dirty="0" smtClean="0">
                          <a:effectLst/>
                          <a:latin typeface="Times New Roman"/>
                          <a:ea typeface="Times New Roman"/>
                        </a:rPr>
                        <a:t>-</a:t>
                      </a:r>
                      <a:r>
                        <a:rPr lang="ru-RU" sz="1100" dirty="0">
                          <a:effectLst/>
                          <a:latin typeface="Times New Roman"/>
                          <a:ea typeface="Times New Roman"/>
                        </a:rPr>
                        <a:t> </a:t>
                      </a:r>
                      <a:endParaRPr lang="ru-RU" sz="1100" dirty="0">
                        <a:effectLst/>
                        <a:latin typeface="Calibri"/>
                        <a:ea typeface="Calibri"/>
                      </a:endParaRPr>
                    </a:p>
                  </a:txBody>
                  <a:tcPr marL="68580" marR="68580" marT="0"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76200" marR="0" indent="0" algn="ctr" defTabSz="914400" rtl="0" eaLnBrk="1" fontAlgn="auto" latinLnBrk="0" hangingPunct="1">
                        <a:lnSpc>
                          <a:spcPct val="115000"/>
                        </a:lnSpc>
                        <a:spcBef>
                          <a:spcPts val="1200"/>
                        </a:spcBef>
                        <a:spcAft>
                          <a:spcPts val="0"/>
                        </a:spcAft>
                        <a:buClr>
                          <a:srgbClr val="000000"/>
                        </a:buClr>
                        <a:buSzTx/>
                        <a:buFont typeface="Arial"/>
                        <a:buNone/>
                        <a:tabLst/>
                        <a:defRPr/>
                      </a:pPr>
                      <a:r>
                        <a:rPr lang="ru-RU" sz="1100" dirty="0">
                          <a:effectLst/>
                          <a:latin typeface="Times New Roman"/>
                          <a:ea typeface="Times New Roman"/>
                        </a:rPr>
                        <a:t>2024 </a:t>
                      </a:r>
                      <a:r>
                        <a:rPr lang="ru-RU" sz="1100" dirty="0" err="1">
                          <a:effectLst/>
                          <a:latin typeface="Times New Roman"/>
                          <a:ea typeface="Times New Roman"/>
                        </a:rPr>
                        <a:t>жылы</a:t>
                      </a:r>
                      <a:r>
                        <a:rPr lang="ru-RU" sz="1100" dirty="0">
                          <a:effectLst/>
                          <a:latin typeface="Times New Roman"/>
                          <a:ea typeface="Times New Roman"/>
                        </a:rPr>
                        <a:t> </a:t>
                      </a:r>
                      <a:r>
                        <a:rPr lang="ru-RU" sz="1100" dirty="0" err="1">
                          <a:effectLst/>
                          <a:latin typeface="Times New Roman"/>
                          <a:ea typeface="Times New Roman"/>
                        </a:rPr>
                        <a:t>жобалар</a:t>
                      </a:r>
                      <a:r>
                        <a:rPr lang="ru-RU" sz="1100" dirty="0">
                          <a:effectLst/>
                          <a:latin typeface="Times New Roman"/>
                          <a:ea typeface="Times New Roman"/>
                        </a:rPr>
                        <a:t> </a:t>
                      </a:r>
                      <a:r>
                        <a:rPr lang="ru-RU" sz="1100" dirty="0" err="1" smtClean="0">
                          <a:effectLst/>
                          <a:latin typeface="Times New Roman"/>
                          <a:ea typeface="Times New Roman"/>
                        </a:rPr>
                        <a:t>аяқталған</a:t>
                      </a:r>
                      <a:r>
                        <a:rPr lang="ru-RU" sz="1100" dirty="0" smtClean="0">
                          <a:effectLst/>
                          <a:latin typeface="Times New Roman"/>
                          <a:ea typeface="Times New Roman"/>
                        </a:rPr>
                        <a:t>. </a:t>
                      </a:r>
                      <a:endParaRPr lang="ru-RU" sz="1100" dirty="0">
                        <a:effectLst/>
                        <a:latin typeface="Calibri"/>
                        <a:ea typeface="Calibri"/>
                      </a:endParaRPr>
                    </a:p>
                  </a:txBody>
                  <a:tcPr marL="63500" marR="63500" marT="0" marB="0">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r>
              <a:tr h="921257">
                <a:tc>
                  <a:txBody>
                    <a:bodyPr/>
                    <a:lstStyle/>
                    <a:p>
                      <a:endParaRPr lang="ru-RU" dirty="0"/>
                    </a:p>
                  </a:txBody>
                  <a:tcPr marL="54975" marR="54975" marT="0" marB="0"/>
                </a:tc>
                <a:tc>
                  <a:txBody>
                    <a:bodyPr/>
                    <a:lstStyle/>
                    <a:p>
                      <a:pPr>
                        <a:lnSpc>
                          <a:spcPct val="115000"/>
                        </a:lnSpc>
                        <a:spcAft>
                          <a:spcPts val="0"/>
                        </a:spcAft>
                      </a:pPr>
                      <a:r>
                        <a:rPr lang="ru-RU" sz="1100" dirty="0">
                          <a:solidFill>
                            <a:srgbClr val="000000"/>
                          </a:solidFill>
                          <a:effectLst/>
                          <a:latin typeface="Times New Roman"/>
                          <a:ea typeface="Times New Roman"/>
                        </a:rPr>
                        <a:t>4) Q1, Q2 </a:t>
                      </a:r>
                      <a:r>
                        <a:rPr lang="ru-RU" sz="1100" dirty="0" err="1">
                          <a:solidFill>
                            <a:srgbClr val="000000"/>
                          </a:solidFill>
                          <a:effectLst/>
                          <a:latin typeface="Times New Roman"/>
                          <a:ea typeface="Times New Roman"/>
                        </a:rPr>
                        <a:t>Journal</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Citation</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Reports</a:t>
                      </a:r>
                      <a:r>
                        <a:rPr lang="ru-RU" sz="1100" dirty="0">
                          <a:solidFill>
                            <a:srgbClr val="000000"/>
                          </a:solidFill>
                          <a:effectLst/>
                          <a:latin typeface="Times New Roman"/>
                          <a:ea typeface="Times New Roman"/>
                        </a:rPr>
                        <a:t> JCR </a:t>
                      </a:r>
                      <a:r>
                        <a:rPr lang="ru-RU" sz="1100" dirty="0" err="1">
                          <a:solidFill>
                            <a:srgbClr val="000000"/>
                          </a:solidFill>
                          <a:effectLst/>
                          <a:latin typeface="Times New Roman"/>
                          <a:ea typeface="Times New Roman"/>
                        </a:rPr>
                        <a:t>жоғары</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рейтингілі</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басылымдарындағы</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мақалалар</a:t>
                      </a:r>
                      <a:r>
                        <a:rPr lang="ru-RU" sz="1100" dirty="0">
                          <a:solidFill>
                            <a:srgbClr val="000000"/>
                          </a:solidFill>
                          <a:effectLst/>
                          <a:latin typeface="Times New Roman"/>
                          <a:ea typeface="Times New Roman"/>
                        </a:rPr>
                        <a:t> мен </a:t>
                      </a:r>
                      <a:r>
                        <a:rPr lang="ru-RU" sz="1100" dirty="0" err="1">
                          <a:solidFill>
                            <a:srgbClr val="000000"/>
                          </a:solidFill>
                          <a:effectLst/>
                          <a:latin typeface="Times New Roman"/>
                          <a:ea typeface="Times New Roman"/>
                        </a:rPr>
                        <a:t>ғалымдардың</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шолуларының</a:t>
                      </a:r>
                      <a:r>
                        <a:rPr lang="ru-RU" sz="1100" dirty="0">
                          <a:solidFill>
                            <a:srgbClr val="000000"/>
                          </a:solidFill>
                          <a:effectLst/>
                          <a:latin typeface="Times New Roman"/>
                          <a:ea typeface="Times New Roman"/>
                        </a:rPr>
                        <a:t> саны +20%</a:t>
                      </a:r>
                      <a:endParaRPr lang="ru-RU" sz="1100" dirty="0">
                        <a:effectLst/>
                        <a:latin typeface="Calibri"/>
                        <a:ea typeface="Calibri"/>
                      </a:endParaRPr>
                    </a:p>
                  </a:txBody>
                  <a:tcPr marL="68580" marR="68580" marT="0" marB="0" anchor="ctr">
                    <a:lnR w="9525" cap="flat" cmpd="sng" algn="ctr">
                      <a:solidFill>
                        <a:srgbClr val="000000"/>
                      </a:solidFill>
                      <a:prstDash val="solid"/>
                      <a:round/>
                      <a:headEnd type="none" w="sm" len="sm"/>
                      <a:tailEnd type="none" w="sm" len="sm"/>
                    </a:lnR>
                  </a:tcPr>
                </a:tc>
                <a:tc>
                  <a:txBody>
                    <a:bodyPr/>
                    <a:lstStyle/>
                    <a:p>
                      <a:pPr algn="ctr">
                        <a:lnSpc>
                          <a:spcPct val="115000"/>
                        </a:lnSpc>
                        <a:spcAft>
                          <a:spcPts val="0"/>
                        </a:spcAft>
                      </a:pPr>
                      <a:r>
                        <a:rPr lang="ru-RU" sz="1100" dirty="0">
                          <a:solidFill>
                            <a:srgbClr val="000000"/>
                          </a:solidFill>
                          <a:effectLst/>
                          <a:latin typeface="Times New Roman"/>
                          <a:ea typeface="Times New Roman"/>
                        </a:rPr>
                        <a:t>4</a:t>
                      </a:r>
                      <a:endParaRPr lang="ru-RU" sz="1100" dirty="0">
                        <a:effectLst/>
                        <a:latin typeface="Calibri"/>
                        <a:ea typeface="Calibri"/>
                      </a:endParaRPr>
                    </a:p>
                  </a:txBody>
                  <a:tcPr marL="68580" marR="68580" marT="0"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ru-RU" sz="1100" b="0" i="0" u="none" strike="noStrike" kern="0" cap="none" spc="0" normalizeH="0" baseline="0" noProof="0" dirty="0" smtClean="0">
                          <a:ln>
                            <a:noFill/>
                          </a:ln>
                          <a:solidFill>
                            <a:srgbClr val="000000"/>
                          </a:solidFill>
                          <a:effectLst/>
                          <a:uLnTx/>
                          <a:uFillTx/>
                          <a:latin typeface="Times New Roman"/>
                          <a:ea typeface="Times New Roman"/>
                          <a:cs typeface="+mn-cs"/>
                          <a:sym typeface="Arial"/>
                        </a:rPr>
                        <a:t>20%</a:t>
                      </a:r>
                      <a:endParaRPr kumimoji="0" lang="ru-RU" sz="1100" b="0" i="0" u="none" strike="noStrike" kern="0" cap="none" spc="0" normalizeH="0" baseline="0" noProof="0" dirty="0">
                        <a:ln>
                          <a:noFill/>
                        </a:ln>
                        <a:solidFill>
                          <a:srgbClr val="000000"/>
                        </a:solidFill>
                        <a:effectLst/>
                        <a:uLnTx/>
                        <a:uFillTx/>
                        <a:latin typeface="Calibri"/>
                        <a:ea typeface="Calibri"/>
                        <a:cs typeface="+mn-cs"/>
                        <a:sym typeface="Arial"/>
                      </a:endParaRPr>
                    </a:p>
                  </a:txBody>
                  <a:tcPr marL="68580" marR="68580" marT="0"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ctr">
                        <a:lnSpc>
                          <a:spcPct val="115000"/>
                        </a:lnSpc>
                        <a:spcAft>
                          <a:spcPts val="0"/>
                        </a:spcAft>
                      </a:pPr>
                      <a:r>
                        <a:rPr lang="ru-RU" sz="1100" dirty="0">
                          <a:solidFill>
                            <a:srgbClr val="000000"/>
                          </a:solidFill>
                          <a:effectLst/>
                          <a:latin typeface="Times New Roman"/>
                          <a:ea typeface="Times New Roman"/>
                        </a:rPr>
                        <a:t> </a:t>
                      </a:r>
                      <a:endParaRPr lang="ru-RU" sz="1100" dirty="0">
                        <a:effectLst/>
                        <a:latin typeface="Calibri"/>
                        <a:ea typeface="Calibri"/>
                      </a:endParaRPr>
                    </a:p>
                  </a:txBody>
                  <a:tcPr marL="68580" marR="68580" marT="0"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r>
            </a:tbl>
          </a:graphicData>
        </a:graphic>
      </p:graphicFrame>
      <p:pic>
        <p:nvPicPr>
          <p:cNvPr id="115" name="Google Shape;115;p3" descr="logo_kz"/>
          <p:cNvPicPr preferRelativeResize="0"/>
          <p:nvPr/>
        </p:nvPicPr>
        <p:blipFill rotWithShape="1">
          <a:blip r:embed="rId3">
            <a:alphaModFix/>
          </a:blip>
          <a:srcRect/>
          <a:stretch/>
        </p:blipFill>
        <p:spPr>
          <a:xfrm>
            <a:off x="0" y="19636"/>
            <a:ext cx="580171" cy="560535"/>
          </a:xfrm>
          <a:prstGeom prst="rect">
            <a:avLst/>
          </a:prstGeom>
          <a:noFill/>
          <a:ln>
            <a:noFill/>
          </a:ln>
        </p:spPr>
      </p:pic>
      <p:graphicFrame>
        <p:nvGraphicFramePr>
          <p:cNvPr id="4" name="Таблица 3"/>
          <p:cNvGraphicFramePr>
            <a:graphicFrameLocks noGrp="1"/>
          </p:cNvGraphicFramePr>
          <p:nvPr>
            <p:extLst>
              <p:ext uri="{D42A27DB-BD31-4B8C-83A1-F6EECF244321}">
                <p14:modId xmlns:p14="http://schemas.microsoft.com/office/powerpoint/2010/main" val="3413870200"/>
              </p:ext>
            </p:extLst>
          </p:nvPr>
        </p:nvGraphicFramePr>
        <p:xfrm>
          <a:off x="419100" y="1045909"/>
          <a:ext cx="8210550" cy="245364"/>
        </p:xfrm>
        <a:graphic>
          <a:graphicData uri="http://schemas.openxmlformats.org/drawingml/2006/table">
            <a:tbl>
              <a:tblPr bandRow="1"/>
              <a:tblGrid>
                <a:gridCol w="8210550"/>
              </a:tblGrid>
              <a:tr h="230442">
                <a:tc>
                  <a:txBody>
                    <a:bodyPr/>
                    <a:lstStyle/>
                    <a:p>
                      <a:pPr>
                        <a:lnSpc>
                          <a:spcPct val="115000"/>
                        </a:lnSpc>
                        <a:spcAft>
                          <a:spcPts val="0"/>
                        </a:spcAft>
                      </a:pPr>
                      <a:r>
                        <a:rPr lang="ru-RU" sz="1400" b="0" i="0" u="none" strike="noStrike" cap="none" dirty="0" err="1" smtClean="0">
                          <a:solidFill>
                            <a:schemeClr val="tx1"/>
                          </a:solidFill>
                          <a:effectLst/>
                          <a:latin typeface="+mn-lt"/>
                          <a:ea typeface="+mn-ea"/>
                          <a:cs typeface="+mn-cs"/>
                          <a:sym typeface="Arial"/>
                        </a:rPr>
                        <a:t>Мақсат</a:t>
                      </a:r>
                      <a:r>
                        <a:rPr lang="ru-RU" sz="1400" b="0" i="0" u="none" strike="noStrike" cap="none" dirty="0" smtClean="0">
                          <a:solidFill>
                            <a:schemeClr val="tx1"/>
                          </a:solidFill>
                          <a:effectLst/>
                          <a:latin typeface="+mn-lt"/>
                          <a:ea typeface="+mn-ea"/>
                          <a:cs typeface="+mn-cs"/>
                          <a:sym typeface="Arial"/>
                        </a:rPr>
                        <a:t> 3.2 </a:t>
                      </a:r>
                      <a:r>
                        <a:rPr lang="ru-RU" sz="1400" b="0" i="0" u="none" strike="noStrike" cap="none" dirty="0" err="1" smtClean="0">
                          <a:solidFill>
                            <a:schemeClr val="tx1"/>
                          </a:solidFill>
                          <a:effectLst/>
                          <a:latin typeface="+mn-lt"/>
                          <a:ea typeface="+mn-ea"/>
                          <a:cs typeface="+mn-cs"/>
                          <a:sym typeface="Arial"/>
                        </a:rPr>
                        <a:t>Ғылыми</a:t>
                      </a:r>
                      <a:r>
                        <a:rPr lang="ru-RU" sz="1400" b="0" i="0" u="none" strike="noStrike" cap="none" dirty="0" smtClean="0">
                          <a:solidFill>
                            <a:schemeClr val="tx1"/>
                          </a:solidFill>
                          <a:effectLst/>
                          <a:latin typeface="+mn-lt"/>
                          <a:ea typeface="+mn-ea"/>
                          <a:cs typeface="+mn-cs"/>
                          <a:sym typeface="Arial"/>
                        </a:rPr>
                        <a:t> </a:t>
                      </a:r>
                      <a:r>
                        <a:rPr lang="ru-RU" sz="1400" b="0" i="0" u="none" strike="noStrike" cap="none" dirty="0" err="1" smtClean="0">
                          <a:solidFill>
                            <a:schemeClr val="tx1"/>
                          </a:solidFill>
                          <a:effectLst/>
                          <a:latin typeface="+mn-lt"/>
                          <a:ea typeface="+mn-ea"/>
                          <a:cs typeface="+mn-cs"/>
                          <a:sym typeface="Arial"/>
                        </a:rPr>
                        <a:t>ізденістердің</a:t>
                      </a:r>
                      <a:r>
                        <a:rPr lang="ru-RU" sz="1400" b="0" i="0" u="none" strike="noStrike" cap="none" dirty="0" smtClean="0">
                          <a:solidFill>
                            <a:schemeClr val="tx1"/>
                          </a:solidFill>
                          <a:effectLst/>
                          <a:latin typeface="+mn-lt"/>
                          <a:ea typeface="+mn-ea"/>
                          <a:cs typeface="+mn-cs"/>
                          <a:sym typeface="Arial"/>
                        </a:rPr>
                        <a:t> </a:t>
                      </a:r>
                      <a:r>
                        <a:rPr lang="ru-RU" sz="1400" b="0" i="0" u="none" strike="noStrike" cap="none" dirty="0" err="1" smtClean="0">
                          <a:solidFill>
                            <a:schemeClr val="tx1"/>
                          </a:solidFill>
                          <a:effectLst/>
                          <a:latin typeface="+mn-lt"/>
                          <a:ea typeface="+mn-ea"/>
                          <a:cs typeface="+mn-cs"/>
                          <a:sym typeface="Arial"/>
                        </a:rPr>
                        <a:t>нәтижелілігін</a:t>
                      </a:r>
                      <a:r>
                        <a:rPr lang="ru-RU" sz="1400" b="0" i="0" u="none" strike="noStrike" cap="none" dirty="0" smtClean="0">
                          <a:solidFill>
                            <a:schemeClr val="tx1"/>
                          </a:solidFill>
                          <a:effectLst/>
                          <a:latin typeface="+mn-lt"/>
                          <a:ea typeface="+mn-ea"/>
                          <a:cs typeface="+mn-cs"/>
                          <a:sym typeface="Arial"/>
                        </a:rPr>
                        <a:t> </a:t>
                      </a:r>
                      <a:r>
                        <a:rPr lang="ru-RU" sz="1400" b="0" i="0" u="none" strike="noStrike" cap="none" dirty="0" err="1" smtClean="0">
                          <a:solidFill>
                            <a:schemeClr val="tx1"/>
                          </a:solidFill>
                          <a:effectLst/>
                          <a:latin typeface="+mn-lt"/>
                          <a:ea typeface="+mn-ea"/>
                          <a:cs typeface="+mn-cs"/>
                          <a:sym typeface="Arial"/>
                        </a:rPr>
                        <a:t>арттыру</a:t>
                      </a:r>
                      <a:endParaRPr lang="ru-RU" sz="1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bl>
          </a:graphicData>
        </a:graphic>
      </p:graphicFrame>
    </p:spTree>
    <p:extLst>
      <p:ext uri="{BB962C8B-B14F-4D97-AF65-F5344CB8AC3E}">
        <p14:creationId xmlns:p14="http://schemas.microsoft.com/office/powerpoint/2010/main" val="3955942708"/>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895350" y="299904"/>
            <a:ext cx="7522092" cy="700221"/>
          </a:xfrm>
          <a:prstGeom prst="rect">
            <a:avLst/>
          </a:prstGeom>
          <a:noFill/>
          <a:ln>
            <a:noFill/>
          </a:ln>
        </p:spPr>
        <p:txBody>
          <a:bodyPr spcFirstLastPara="1" wrap="square" lIns="91425" tIns="45700" rIns="91425" bIns="45700" anchor="b" anchorCtr="0">
            <a:noAutofit/>
          </a:bodyPr>
          <a:lstStyle/>
          <a:p>
            <a:pPr lvl="0">
              <a:lnSpc>
                <a:spcPct val="100000"/>
              </a:lnSpc>
            </a:pPr>
            <a:r>
              <a:rPr lang="ru-RU" sz="1400" b="1" dirty="0">
                <a:solidFill>
                  <a:srgbClr val="002060"/>
                </a:solidFill>
                <a:latin typeface="Times New Roman"/>
                <a:ea typeface="Times New Roman"/>
                <a:cs typeface="Times New Roman"/>
                <a:sym typeface="Times New Roman"/>
              </a:rPr>
              <a:t>АЯУ 2024-2029 </a:t>
            </a:r>
            <a:r>
              <a:rPr lang="ru-RU" sz="1400" b="1" dirty="0" err="1">
                <a:solidFill>
                  <a:srgbClr val="002060"/>
                </a:solidFill>
                <a:latin typeface="Times New Roman"/>
                <a:ea typeface="Times New Roman"/>
                <a:cs typeface="Times New Roman"/>
                <a:sym typeface="Times New Roman"/>
              </a:rPr>
              <a:t>жырдарға</a:t>
            </a:r>
            <a:r>
              <a:rPr lang="ru-RU" sz="1400" b="1" dirty="0">
                <a:solidFill>
                  <a:srgbClr val="002060"/>
                </a:solidFill>
                <a:latin typeface="Times New Roman"/>
                <a:ea typeface="Times New Roman"/>
                <a:cs typeface="Times New Roman"/>
                <a:sym typeface="Times New Roman"/>
              </a:rPr>
              <a:t> </a:t>
            </a:r>
            <a:r>
              <a:rPr lang="ru-RU" sz="1400" b="1" dirty="0" err="1">
                <a:solidFill>
                  <a:srgbClr val="002060"/>
                </a:solidFill>
                <a:latin typeface="Times New Roman"/>
                <a:ea typeface="Times New Roman"/>
                <a:cs typeface="Times New Roman"/>
                <a:sym typeface="Times New Roman"/>
              </a:rPr>
              <a:t>арналған</a:t>
            </a:r>
            <a:r>
              <a:rPr lang="ru-RU" sz="1400" b="1" dirty="0">
                <a:solidFill>
                  <a:srgbClr val="002060"/>
                </a:solidFill>
                <a:latin typeface="Times New Roman"/>
                <a:ea typeface="Times New Roman"/>
                <a:cs typeface="Times New Roman"/>
                <a:sym typeface="Times New Roman"/>
              </a:rPr>
              <a:t> Даму </a:t>
            </a:r>
            <a:r>
              <a:rPr lang="ru-RU" sz="1400" b="1" dirty="0" err="1">
                <a:solidFill>
                  <a:srgbClr val="002060"/>
                </a:solidFill>
                <a:latin typeface="Times New Roman"/>
                <a:ea typeface="Times New Roman"/>
                <a:cs typeface="Times New Roman"/>
                <a:sym typeface="Times New Roman"/>
              </a:rPr>
              <a:t>бағдарламасы</a:t>
            </a:r>
            <a:r>
              <a:rPr lang="ru-RU" sz="1400" b="1" dirty="0">
                <a:solidFill>
                  <a:srgbClr val="002060"/>
                </a:solidFill>
                <a:latin typeface="Times New Roman"/>
                <a:ea typeface="Times New Roman"/>
                <a:cs typeface="Times New Roman"/>
                <a:sym typeface="Times New Roman"/>
              </a:rPr>
              <a:t> </a:t>
            </a:r>
            <a:r>
              <a:rPr lang="ru-RU" sz="1400" b="1" dirty="0" err="1">
                <a:solidFill>
                  <a:srgbClr val="002060"/>
                </a:solidFill>
                <a:latin typeface="Times New Roman"/>
                <a:ea typeface="Times New Roman"/>
                <a:cs typeface="Times New Roman"/>
                <a:sym typeface="Times New Roman"/>
              </a:rPr>
              <a:t>негізінде</a:t>
            </a:r>
            <a:r>
              <a:rPr lang="ru-RU" sz="1400" b="1" dirty="0">
                <a:solidFill>
                  <a:srgbClr val="002060"/>
                </a:solidFill>
                <a:latin typeface="Times New Roman"/>
                <a:ea typeface="Times New Roman"/>
                <a:cs typeface="Times New Roman"/>
                <a:sym typeface="Times New Roman"/>
              </a:rPr>
              <a:t> </a:t>
            </a:r>
            <a:r>
              <a:rPr lang="ru-RU" sz="1400" b="1" dirty="0" err="1">
                <a:solidFill>
                  <a:srgbClr val="002060"/>
                </a:solidFill>
                <a:latin typeface="Times New Roman"/>
                <a:ea typeface="Times New Roman"/>
                <a:cs typeface="Times New Roman"/>
                <a:sym typeface="Times New Roman"/>
              </a:rPr>
              <a:t>жасалған</a:t>
            </a:r>
            <a:r>
              <a:rPr lang="ru-RU" sz="1400" b="1" dirty="0">
                <a:solidFill>
                  <a:srgbClr val="002060"/>
                </a:solidFill>
                <a:latin typeface="Times New Roman"/>
                <a:ea typeface="Times New Roman"/>
                <a:cs typeface="Times New Roman"/>
                <a:sym typeface="Times New Roman"/>
              </a:rPr>
              <a:t> </a:t>
            </a:r>
            <a:r>
              <a:rPr lang="ru-RU" sz="1400" b="1" dirty="0" err="1">
                <a:solidFill>
                  <a:srgbClr val="002060"/>
                </a:solidFill>
                <a:latin typeface="Times New Roman"/>
                <a:ea typeface="Times New Roman"/>
                <a:cs typeface="Times New Roman"/>
                <a:sym typeface="Times New Roman"/>
              </a:rPr>
              <a:t>Факультеттің</a:t>
            </a:r>
            <a:r>
              <a:rPr lang="ru-RU" sz="1400" b="1" dirty="0">
                <a:solidFill>
                  <a:srgbClr val="002060"/>
                </a:solidFill>
                <a:latin typeface="Times New Roman"/>
                <a:ea typeface="Times New Roman"/>
                <a:cs typeface="Times New Roman"/>
                <a:sym typeface="Times New Roman"/>
              </a:rPr>
              <a:t>/ҒЗИ/ҒЗО-</a:t>
            </a:r>
            <a:r>
              <a:rPr lang="ru-RU" sz="1400" b="1" dirty="0" err="1">
                <a:solidFill>
                  <a:srgbClr val="002060"/>
                </a:solidFill>
                <a:latin typeface="Times New Roman"/>
                <a:ea typeface="Times New Roman"/>
                <a:cs typeface="Times New Roman"/>
                <a:sym typeface="Times New Roman"/>
              </a:rPr>
              <a:t>ның</a:t>
            </a:r>
            <a:r>
              <a:rPr lang="ru-RU" sz="1400" b="1" dirty="0">
                <a:solidFill>
                  <a:srgbClr val="002060"/>
                </a:solidFill>
                <a:latin typeface="Times New Roman"/>
                <a:ea typeface="Times New Roman"/>
                <a:cs typeface="Times New Roman"/>
                <a:sym typeface="Times New Roman"/>
              </a:rPr>
              <a:t> 2024-2026 </a:t>
            </a:r>
            <a:r>
              <a:rPr lang="ru-RU" sz="1400" b="1" dirty="0" err="1">
                <a:solidFill>
                  <a:srgbClr val="002060"/>
                </a:solidFill>
                <a:latin typeface="Times New Roman"/>
                <a:ea typeface="Times New Roman"/>
                <a:cs typeface="Times New Roman"/>
                <a:sym typeface="Times New Roman"/>
              </a:rPr>
              <a:t>жылдарға</a:t>
            </a:r>
            <a:r>
              <a:rPr lang="ru-RU" sz="1400" b="1" dirty="0">
                <a:solidFill>
                  <a:srgbClr val="002060"/>
                </a:solidFill>
                <a:latin typeface="Times New Roman"/>
                <a:ea typeface="Times New Roman"/>
                <a:cs typeface="Times New Roman"/>
                <a:sym typeface="Times New Roman"/>
              </a:rPr>
              <a:t> </a:t>
            </a:r>
            <a:r>
              <a:rPr lang="ru-RU" sz="1400" b="1" dirty="0" err="1">
                <a:solidFill>
                  <a:srgbClr val="002060"/>
                </a:solidFill>
                <a:latin typeface="Times New Roman"/>
                <a:ea typeface="Times New Roman"/>
                <a:cs typeface="Times New Roman"/>
                <a:sym typeface="Times New Roman"/>
              </a:rPr>
              <a:t>арналған</a:t>
            </a:r>
            <a:r>
              <a:rPr lang="ru-RU" sz="1400" b="1" dirty="0">
                <a:solidFill>
                  <a:srgbClr val="002060"/>
                </a:solidFill>
                <a:latin typeface="Times New Roman"/>
                <a:ea typeface="Times New Roman"/>
                <a:cs typeface="Times New Roman"/>
                <a:sym typeface="Times New Roman"/>
              </a:rPr>
              <a:t> </a:t>
            </a:r>
            <a:r>
              <a:rPr lang="ru-RU" sz="1400" b="1" dirty="0" err="1">
                <a:solidFill>
                  <a:srgbClr val="002060"/>
                </a:solidFill>
                <a:latin typeface="Times New Roman"/>
                <a:ea typeface="Times New Roman"/>
                <a:cs typeface="Times New Roman"/>
                <a:sym typeface="Times New Roman"/>
              </a:rPr>
              <a:t>стратегиясы</a:t>
            </a:r>
            <a:r>
              <a:rPr lang="ru-RU" sz="1400" b="1" dirty="0">
                <a:solidFill>
                  <a:srgbClr val="002060"/>
                </a:solidFill>
                <a:latin typeface="Times New Roman"/>
                <a:ea typeface="Times New Roman"/>
                <a:cs typeface="Times New Roman"/>
                <a:sym typeface="Times New Roman"/>
              </a:rPr>
              <a:t> </a:t>
            </a:r>
            <a:r>
              <a:rPr lang="ru-RU" sz="1400" b="1" dirty="0" err="1">
                <a:solidFill>
                  <a:srgbClr val="002060"/>
                </a:solidFill>
                <a:latin typeface="Times New Roman"/>
                <a:ea typeface="Times New Roman"/>
                <a:cs typeface="Times New Roman"/>
                <a:sym typeface="Times New Roman"/>
              </a:rPr>
              <a:t>бойынша</a:t>
            </a:r>
            <a:r>
              <a:rPr lang="ru-RU" sz="1400" b="1" dirty="0">
                <a:solidFill>
                  <a:srgbClr val="002060"/>
                </a:solidFill>
                <a:latin typeface="Times New Roman"/>
                <a:ea typeface="Times New Roman"/>
                <a:cs typeface="Times New Roman"/>
                <a:sym typeface="Times New Roman"/>
              </a:rPr>
              <a:t> </a:t>
            </a:r>
            <a:br>
              <a:rPr lang="ru-RU" sz="1400" b="1" dirty="0">
                <a:solidFill>
                  <a:srgbClr val="002060"/>
                </a:solidFill>
                <a:latin typeface="Times New Roman"/>
                <a:ea typeface="Times New Roman"/>
                <a:cs typeface="Times New Roman"/>
                <a:sym typeface="Times New Roman"/>
              </a:rPr>
            </a:br>
            <a:r>
              <a:rPr lang="ru-RU" sz="1400" b="1" dirty="0">
                <a:solidFill>
                  <a:srgbClr val="002060"/>
                </a:solidFill>
                <a:latin typeface="Times New Roman"/>
                <a:ea typeface="Times New Roman"/>
                <a:cs typeface="Times New Roman"/>
                <a:sym typeface="Times New Roman"/>
              </a:rPr>
              <a:t>2025 </a:t>
            </a:r>
            <a:r>
              <a:rPr lang="ru-RU" sz="1400" b="1" dirty="0" err="1">
                <a:solidFill>
                  <a:srgbClr val="002060"/>
                </a:solidFill>
                <a:latin typeface="Times New Roman"/>
                <a:ea typeface="Times New Roman"/>
                <a:cs typeface="Times New Roman"/>
                <a:sym typeface="Times New Roman"/>
              </a:rPr>
              <a:t>жылдың</a:t>
            </a:r>
            <a:r>
              <a:rPr lang="ru-RU" sz="1400" b="1" dirty="0">
                <a:solidFill>
                  <a:srgbClr val="002060"/>
                </a:solidFill>
                <a:latin typeface="Times New Roman"/>
                <a:ea typeface="Times New Roman"/>
                <a:cs typeface="Times New Roman"/>
                <a:sym typeface="Times New Roman"/>
              </a:rPr>
              <a:t> 1 </a:t>
            </a:r>
            <a:r>
              <a:rPr lang="ru-RU" sz="1400" b="1" dirty="0" err="1">
                <a:solidFill>
                  <a:srgbClr val="002060"/>
                </a:solidFill>
                <a:latin typeface="Times New Roman"/>
                <a:ea typeface="Times New Roman"/>
                <a:cs typeface="Times New Roman"/>
                <a:sym typeface="Times New Roman"/>
              </a:rPr>
              <a:t>жартыжылдық</a:t>
            </a:r>
            <a:r>
              <a:rPr lang="ru-RU" sz="1400" b="1" dirty="0">
                <a:solidFill>
                  <a:srgbClr val="002060"/>
                </a:solidFill>
                <a:latin typeface="Times New Roman"/>
                <a:ea typeface="Times New Roman"/>
                <a:cs typeface="Times New Roman"/>
                <a:sym typeface="Times New Roman"/>
              </a:rPr>
              <a:t> </a:t>
            </a:r>
            <a:r>
              <a:rPr lang="ru-RU" sz="1400" b="1" dirty="0" err="1">
                <a:solidFill>
                  <a:srgbClr val="002060"/>
                </a:solidFill>
                <a:latin typeface="Times New Roman"/>
                <a:ea typeface="Times New Roman"/>
                <a:cs typeface="Times New Roman"/>
                <a:sym typeface="Times New Roman"/>
              </a:rPr>
              <a:t>мәліметі</a:t>
            </a:r>
            <a:endParaRPr sz="1400" dirty="0"/>
          </a:p>
        </p:txBody>
      </p:sp>
      <p:graphicFrame>
        <p:nvGraphicFramePr>
          <p:cNvPr id="114" name="Google Shape;114;p3"/>
          <p:cNvGraphicFramePr/>
          <p:nvPr>
            <p:extLst>
              <p:ext uri="{D42A27DB-BD31-4B8C-83A1-F6EECF244321}">
                <p14:modId xmlns:p14="http://schemas.microsoft.com/office/powerpoint/2010/main" val="666964124"/>
              </p:ext>
            </p:extLst>
          </p:nvPr>
        </p:nvGraphicFramePr>
        <p:xfrm>
          <a:off x="390525" y="1452267"/>
          <a:ext cx="8229599" cy="3531367"/>
        </p:xfrm>
        <a:graphic>
          <a:graphicData uri="http://schemas.openxmlformats.org/drawingml/2006/table">
            <a:tbl>
              <a:tblPr firstRow="1" firstCol="1" bandRow="1">
                <a:noFill/>
              </a:tblPr>
              <a:tblGrid>
                <a:gridCol w="215683">
                  <a:extLst>
                    <a:ext uri="{9D8B030D-6E8A-4147-A177-3AD203B41FA5}">
                      <a16:colId xmlns:a16="http://schemas.microsoft.com/office/drawing/2014/main" xmlns="" val="20000"/>
                    </a:ext>
                  </a:extLst>
                </a:gridCol>
                <a:gridCol w="2722795">
                  <a:extLst>
                    <a:ext uri="{9D8B030D-6E8A-4147-A177-3AD203B41FA5}">
                      <a16:colId xmlns:a16="http://schemas.microsoft.com/office/drawing/2014/main" xmlns="" val="20001"/>
                    </a:ext>
                  </a:extLst>
                </a:gridCol>
                <a:gridCol w="1665239">
                  <a:extLst>
                    <a:ext uri="{9D8B030D-6E8A-4147-A177-3AD203B41FA5}">
                      <a16:colId xmlns:a16="http://schemas.microsoft.com/office/drawing/2014/main" xmlns="" val="20002"/>
                    </a:ext>
                  </a:extLst>
                </a:gridCol>
                <a:gridCol w="1509822">
                  <a:extLst>
                    <a:ext uri="{9D8B030D-6E8A-4147-A177-3AD203B41FA5}">
                      <a16:colId xmlns:a16="http://schemas.microsoft.com/office/drawing/2014/main" xmlns="" val="20003"/>
                    </a:ext>
                  </a:extLst>
                </a:gridCol>
                <a:gridCol w="2116060">
                  <a:extLst>
                    <a:ext uri="{9D8B030D-6E8A-4147-A177-3AD203B41FA5}">
                      <a16:colId xmlns:a16="http://schemas.microsoft.com/office/drawing/2014/main" xmlns="" val="20004"/>
                    </a:ext>
                  </a:extLst>
                </a:gridCol>
              </a:tblGrid>
              <a:tr h="485953">
                <a:tc>
                  <a:txBody>
                    <a:bodyPr/>
                    <a:lstStyle/>
                    <a:p>
                      <a:pPr marL="0" marR="0" lvl="0" indent="0" algn="l" rtl="0">
                        <a:lnSpc>
                          <a:spcPct val="107000"/>
                        </a:lnSpc>
                        <a:spcBef>
                          <a:spcPts val="0"/>
                        </a:spcBef>
                        <a:spcAft>
                          <a:spcPts val="0"/>
                        </a:spcAft>
                        <a:buClr>
                          <a:srgbClr val="000000"/>
                        </a:buClr>
                        <a:buSzPts val="1000"/>
                        <a:buFont typeface="Arial"/>
                        <a:buNone/>
                      </a:pPr>
                      <a:r>
                        <a:rPr lang="ru-RU" sz="1050" u="none" strike="noStrike" cap="none" dirty="0">
                          <a:latin typeface="Times New Roman" panose="02020603050405020304" pitchFamily="18" charset="0"/>
                          <a:cs typeface="Times New Roman" panose="02020603050405020304" pitchFamily="18" charset="0"/>
                        </a:rPr>
                        <a:t>№</a:t>
                      </a:r>
                      <a:endParaRPr sz="1050" u="none" strike="noStrike" cap="none" dirty="0">
                        <a:latin typeface="Times New Roman" panose="02020603050405020304" pitchFamily="18" charset="0"/>
                        <a:ea typeface="Calibri"/>
                        <a:cs typeface="Times New Roman" panose="02020603050405020304" pitchFamily="18" charset="0"/>
                        <a:sym typeface="Calibri"/>
                      </a:endParaRPr>
                    </a:p>
                  </a:txBody>
                  <a:tcPr marL="54975" marR="54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ru-RU" sz="1050" u="none" strike="noStrike" cap="none" dirty="0" err="1">
                          <a:latin typeface="Times New Roman" panose="02020603050405020304" pitchFamily="18" charset="0"/>
                          <a:cs typeface="Times New Roman" panose="02020603050405020304" pitchFamily="18" charset="0"/>
                        </a:rPr>
                        <a:t>Көрсеткіштер</a:t>
                      </a:r>
                      <a:r>
                        <a:rPr lang="ru-RU" sz="1050" u="none" strike="noStrike" cap="none" dirty="0">
                          <a:latin typeface="Times New Roman" panose="02020603050405020304" pitchFamily="18" charset="0"/>
                          <a:cs typeface="Times New Roman" panose="02020603050405020304" pitchFamily="18" charset="0"/>
                        </a:rPr>
                        <a:t>/ Индикаторы стратегий</a:t>
                      </a:r>
                      <a:endParaRPr sz="1050" u="none" strike="noStrike" cap="none" dirty="0">
                        <a:latin typeface="Times New Roman" panose="02020603050405020304" pitchFamily="18" charset="0"/>
                        <a:ea typeface="Calibri"/>
                        <a:cs typeface="Times New Roman" panose="02020603050405020304" pitchFamily="18" charset="0"/>
                        <a:sym typeface="Calibri"/>
                      </a:endParaRPr>
                    </a:p>
                  </a:txBody>
                  <a:tcPr marL="54975" marR="54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ru-RU" sz="1050" u="none" strike="noStrike" cap="none" dirty="0">
                          <a:latin typeface="Times New Roman" panose="02020603050405020304" pitchFamily="18" charset="0"/>
                          <a:cs typeface="Times New Roman" panose="02020603050405020304" pitchFamily="18" charset="0"/>
                        </a:rPr>
                        <a:t>2025 </a:t>
                      </a:r>
                      <a:r>
                        <a:rPr lang="ru-RU" sz="1050" u="none" strike="noStrike" cap="none" dirty="0" err="1">
                          <a:latin typeface="Times New Roman" panose="02020603050405020304" pitchFamily="18" charset="0"/>
                          <a:cs typeface="Times New Roman" panose="02020603050405020304" pitchFamily="18" charset="0"/>
                        </a:rPr>
                        <a:t>жылдың</a:t>
                      </a:r>
                      <a:r>
                        <a:rPr lang="ru-RU" sz="1050" u="none" strike="noStrike" cap="none" dirty="0">
                          <a:latin typeface="Times New Roman" panose="02020603050405020304" pitchFamily="18" charset="0"/>
                          <a:cs typeface="Times New Roman" panose="02020603050405020304" pitchFamily="18" charset="0"/>
                        </a:rPr>
                        <a:t> 1 </a:t>
                      </a:r>
                      <a:r>
                        <a:rPr lang="ru-RU" sz="1050" u="none" strike="noStrike" cap="none" dirty="0" err="1">
                          <a:latin typeface="Times New Roman" panose="02020603050405020304" pitchFamily="18" charset="0"/>
                          <a:cs typeface="Times New Roman" panose="02020603050405020304" pitchFamily="18" charset="0"/>
                        </a:rPr>
                        <a:t>жартыжылдық</a:t>
                      </a:r>
                      <a:r>
                        <a:rPr lang="ru-RU" sz="1050" u="none" strike="noStrike" cap="none" dirty="0">
                          <a:latin typeface="Times New Roman" panose="02020603050405020304" pitchFamily="18" charset="0"/>
                          <a:cs typeface="Times New Roman" panose="02020603050405020304" pitchFamily="18" charset="0"/>
                        </a:rPr>
                        <a:t> (6 ай)  </a:t>
                      </a:r>
                      <a:r>
                        <a:rPr lang="ru-RU" sz="1050" u="none" strike="noStrike" cap="none" dirty="0" err="1">
                          <a:latin typeface="Times New Roman" panose="02020603050405020304" pitchFamily="18" charset="0"/>
                          <a:cs typeface="Times New Roman" panose="02020603050405020304" pitchFamily="18" charset="0"/>
                        </a:rPr>
                        <a:t>арналған</a:t>
                      </a:r>
                      <a:r>
                        <a:rPr lang="ru-RU" sz="1050" u="none" strike="noStrike" cap="none" dirty="0">
                          <a:latin typeface="Times New Roman" panose="02020603050405020304" pitchFamily="18" charset="0"/>
                          <a:cs typeface="Times New Roman" panose="02020603050405020304" pitchFamily="18" charset="0"/>
                        </a:rPr>
                        <a:t> </a:t>
                      </a:r>
                      <a:r>
                        <a:rPr lang="ru-RU" sz="1050" u="none" strike="noStrike" cap="none" dirty="0" err="1">
                          <a:latin typeface="Times New Roman" panose="02020603050405020304" pitchFamily="18" charset="0"/>
                          <a:cs typeface="Times New Roman" panose="02020603050405020304" pitchFamily="18" charset="0"/>
                        </a:rPr>
                        <a:t>жоспар</a:t>
                      </a:r>
                      <a:endParaRPr sz="1050" u="none" strike="noStrike" cap="none" dirty="0">
                        <a:latin typeface="Times New Roman" panose="02020603050405020304" pitchFamily="18" charset="0"/>
                        <a:ea typeface="Calibri"/>
                        <a:cs typeface="Times New Roman" panose="02020603050405020304" pitchFamily="18" charset="0"/>
                        <a:sym typeface="Calibri"/>
                      </a:endParaRPr>
                    </a:p>
                  </a:txBody>
                  <a:tcPr marL="54975" marR="54975" marT="0" marB="0">
                    <a:lnB w="9525"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7000"/>
                        </a:lnSpc>
                        <a:spcBef>
                          <a:spcPts val="0"/>
                        </a:spcBef>
                        <a:spcAft>
                          <a:spcPts val="0"/>
                        </a:spcAft>
                        <a:buClr>
                          <a:srgbClr val="000000"/>
                        </a:buClr>
                        <a:buSzPts val="1000"/>
                        <a:buFont typeface="Arial"/>
                        <a:buNone/>
                        <a:tabLst/>
                        <a:defRPr/>
                      </a:pPr>
                      <a:r>
                        <a:rPr lang="ru-RU" sz="1050" u="none" strike="noStrike" cap="none" dirty="0">
                          <a:latin typeface="Times New Roman" panose="02020603050405020304" pitchFamily="18" charset="0"/>
                          <a:cs typeface="Times New Roman" panose="02020603050405020304" pitchFamily="18" charset="0"/>
                        </a:rPr>
                        <a:t>2025 </a:t>
                      </a:r>
                      <a:r>
                        <a:rPr lang="ru-RU" sz="1050" u="none" strike="noStrike" cap="none" dirty="0" err="1">
                          <a:latin typeface="Times New Roman" panose="02020603050405020304" pitchFamily="18" charset="0"/>
                          <a:cs typeface="Times New Roman" panose="02020603050405020304" pitchFamily="18" charset="0"/>
                        </a:rPr>
                        <a:t>жылдың</a:t>
                      </a:r>
                      <a:r>
                        <a:rPr lang="ru-RU" sz="1050" u="none" strike="noStrike" cap="none" dirty="0">
                          <a:latin typeface="Times New Roman" panose="02020603050405020304" pitchFamily="18" charset="0"/>
                          <a:cs typeface="Times New Roman" panose="02020603050405020304" pitchFamily="18" charset="0"/>
                        </a:rPr>
                        <a:t> 1 </a:t>
                      </a:r>
                      <a:r>
                        <a:rPr lang="ru-RU" sz="1050" u="none" strike="noStrike" cap="none" dirty="0" err="1">
                          <a:latin typeface="Times New Roman" panose="02020603050405020304" pitchFamily="18" charset="0"/>
                          <a:cs typeface="Times New Roman" panose="02020603050405020304" pitchFamily="18" charset="0"/>
                        </a:rPr>
                        <a:t>жартыжылдық</a:t>
                      </a:r>
                      <a:r>
                        <a:rPr lang="ru-RU" sz="1050" u="none" strike="noStrike" cap="none" dirty="0">
                          <a:latin typeface="Times New Roman" panose="02020603050405020304" pitchFamily="18" charset="0"/>
                          <a:cs typeface="Times New Roman" panose="02020603050405020304" pitchFamily="18" charset="0"/>
                        </a:rPr>
                        <a:t> </a:t>
                      </a:r>
                      <a:r>
                        <a:rPr lang="ru-RU" sz="1050" u="none" strike="noStrike" cap="none" dirty="0" err="1">
                          <a:latin typeface="Times New Roman" panose="02020603050405020304" pitchFamily="18" charset="0"/>
                          <a:cs typeface="Times New Roman" panose="02020603050405020304" pitchFamily="18" charset="0"/>
                        </a:rPr>
                        <a:t>фактісі</a:t>
                      </a:r>
                      <a:endParaRPr sz="1050" u="none" strike="noStrike" cap="none" dirty="0">
                        <a:latin typeface="Times New Roman" panose="02020603050405020304" pitchFamily="18" charset="0"/>
                        <a:ea typeface="Calibri"/>
                        <a:cs typeface="Times New Roman" panose="02020603050405020304" pitchFamily="18" charset="0"/>
                        <a:sym typeface="Calibri"/>
                      </a:endParaRPr>
                    </a:p>
                  </a:txBody>
                  <a:tcPr marL="54975" marR="54975" marT="0" marB="0">
                    <a:lnB w="9525" cap="flat" cmpd="sng" algn="ctr">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kk-KZ" sz="1050" u="none" strike="noStrike" cap="none" dirty="0">
                          <a:latin typeface="Times New Roman" panose="02020603050405020304" pitchFamily="18" charset="0"/>
                          <a:ea typeface="Calibri"/>
                          <a:cs typeface="Times New Roman" panose="02020603050405020304" pitchFamily="18" charset="0"/>
                          <a:sym typeface="Calibri"/>
                        </a:rPr>
                        <a:t>Түсініктемелер/ Пояснения</a:t>
                      </a:r>
                      <a:endParaRPr sz="1050" u="none" strike="noStrike" cap="none" dirty="0">
                        <a:latin typeface="Times New Roman" panose="02020603050405020304" pitchFamily="18" charset="0"/>
                        <a:ea typeface="Calibri"/>
                        <a:cs typeface="Times New Roman" panose="02020603050405020304" pitchFamily="18" charset="0"/>
                        <a:sym typeface="Calibri"/>
                      </a:endParaRPr>
                    </a:p>
                  </a:txBody>
                  <a:tcPr marL="54975" marR="54975" marT="0" marB="0">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xmlns="" val="10000"/>
                  </a:ext>
                </a:extLst>
              </a:tr>
              <a:tr h="777345">
                <a:tc>
                  <a:txBody>
                    <a:bodyPr/>
                    <a:lstStyle/>
                    <a:p>
                      <a:pPr marL="0" marR="0" lvl="0" indent="0" algn="l" rtl="0">
                        <a:lnSpc>
                          <a:spcPct val="100000"/>
                        </a:lnSpc>
                        <a:spcBef>
                          <a:spcPts val="0"/>
                        </a:spcBef>
                        <a:spcAft>
                          <a:spcPts val="0"/>
                        </a:spcAft>
                        <a:buClr>
                          <a:srgbClr val="000000"/>
                        </a:buClr>
                        <a:buSzPts val="1000"/>
                        <a:buFont typeface="Arial"/>
                        <a:buNone/>
                      </a:pPr>
                      <a:endParaRPr sz="1100" u="none" strike="noStrike" cap="none" dirty="0">
                        <a:latin typeface="Times New Roman" panose="02020603050405020304" pitchFamily="18" charset="0"/>
                        <a:ea typeface="Calibri"/>
                        <a:cs typeface="Times New Roman" panose="02020603050405020304" pitchFamily="18" charset="0"/>
                        <a:sym typeface="Calibri"/>
                      </a:endParaRPr>
                    </a:p>
                  </a:txBody>
                  <a:tcPr marL="54975" marR="54975" marT="0" marB="0"/>
                </a:tc>
                <a:tc>
                  <a:txBody>
                    <a:bodyPr/>
                    <a:lstStyle/>
                    <a:p>
                      <a:pPr>
                        <a:lnSpc>
                          <a:spcPct val="115000"/>
                        </a:lnSpc>
                        <a:spcAft>
                          <a:spcPts val="0"/>
                        </a:spcAft>
                      </a:pPr>
                      <a:r>
                        <a:rPr lang="ru-RU" sz="1100" dirty="0">
                          <a:solidFill>
                            <a:srgbClr val="000000"/>
                          </a:solidFill>
                          <a:effectLst/>
                          <a:latin typeface="Times New Roman"/>
                          <a:ea typeface="Times New Roman"/>
                        </a:rPr>
                        <a:t>3.2.2.1 </a:t>
                      </a:r>
                      <a:r>
                        <a:rPr lang="ru-RU" sz="1100" dirty="0" err="1">
                          <a:solidFill>
                            <a:srgbClr val="000000"/>
                          </a:solidFill>
                          <a:effectLst/>
                          <a:latin typeface="Times New Roman"/>
                          <a:ea typeface="Times New Roman"/>
                        </a:rPr>
                        <a:t>Халықаралық</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рецензияланатын</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журналдарда</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Scopus</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WoS</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жарияланған</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мақалалар</a:t>
                      </a:r>
                      <a:r>
                        <a:rPr lang="ru-RU" sz="1100" dirty="0">
                          <a:solidFill>
                            <a:srgbClr val="000000"/>
                          </a:solidFill>
                          <a:effectLst/>
                          <a:latin typeface="Times New Roman"/>
                          <a:ea typeface="Times New Roman"/>
                        </a:rPr>
                        <a:t> саны (</a:t>
                      </a:r>
                      <a:r>
                        <a:rPr lang="ru-RU" sz="1100" dirty="0" err="1">
                          <a:solidFill>
                            <a:srgbClr val="000000"/>
                          </a:solidFill>
                          <a:effectLst/>
                          <a:latin typeface="Times New Roman"/>
                          <a:ea typeface="Times New Roman"/>
                        </a:rPr>
                        <a:t>өткен</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жылы</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жарияланған</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мақалалар</a:t>
                      </a:r>
                      <a:r>
                        <a:rPr lang="ru-RU" sz="1100" dirty="0">
                          <a:solidFill>
                            <a:srgbClr val="000000"/>
                          </a:solidFill>
                          <a:effectLst/>
                          <a:latin typeface="Times New Roman"/>
                          <a:ea typeface="Times New Roman"/>
                        </a:rPr>
                        <a:t> санына+20%)</a:t>
                      </a:r>
                      <a:endParaRPr lang="ru-RU" sz="1100" dirty="0">
                        <a:effectLst/>
                        <a:latin typeface="Calibri"/>
                        <a:ea typeface="Calibri"/>
                      </a:endParaRPr>
                    </a:p>
                  </a:txBody>
                  <a:tcPr marL="68580" marR="68580" marT="0" marB="0" anchor="ctr">
                    <a:lnR w="9525" cap="flat" cmpd="sng" algn="ctr">
                      <a:solidFill>
                        <a:srgbClr val="000000"/>
                      </a:solidFill>
                      <a:prstDash val="solid"/>
                      <a:round/>
                      <a:headEnd type="none" w="sm" len="sm"/>
                      <a:tailEnd type="none" w="sm" len="sm"/>
                    </a:lnR>
                  </a:tcPr>
                </a:tc>
                <a:tc>
                  <a:txBody>
                    <a:bodyPr/>
                    <a:lstStyle/>
                    <a:p>
                      <a:pPr algn="ctr">
                        <a:lnSpc>
                          <a:spcPct val="115000"/>
                        </a:lnSpc>
                        <a:spcAft>
                          <a:spcPts val="0"/>
                        </a:spcAft>
                      </a:pPr>
                      <a:r>
                        <a:rPr lang="ru-RU" sz="1100" dirty="0">
                          <a:solidFill>
                            <a:srgbClr val="000000"/>
                          </a:solidFill>
                          <a:effectLst/>
                          <a:latin typeface="Times New Roman"/>
                          <a:ea typeface="Times New Roman"/>
                        </a:rPr>
                        <a:t>11</a:t>
                      </a:r>
                      <a:endParaRPr lang="ru-RU" sz="1100" dirty="0">
                        <a:effectLst/>
                        <a:latin typeface="Calibri"/>
                        <a:ea typeface="Calibri"/>
                      </a:endParaRPr>
                    </a:p>
                  </a:txBody>
                  <a:tcPr marL="68580" marR="68580" marT="0"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ctr">
                        <a:lnSpc>
                          <a:spcPct val="115000"/>
                        </a:lnSpc>
                        <a:spcAft>
                          <a:spcPts val="0"/>
                        </a:spcAft>
                      </a:pPr>
                      <a:r>
                        <a:rPr lang="ru-RU" sz="1100" dirty="0" smtClean="0">
                          <a:effectLst/>
                          <a:latin typeface="Times New Roman"/>
                          <a:ea typeface="Times New Roman"/>
                        </a:rPr>
                        <a:t>14</a:t>
                      </a:r>
                      <a:endParaRPr lang="ru-RU" sz="1100" dirty="0">
                        <a:effectLst/>
                        <a:latin typeface="Calibri"/>
                        <a:ea typeface="Calibri"/>
                      </a:endParaRPr>
                    </a:p>
                  </a:txBody>
                  <a:tcPr marL="68580" marR="68580" marT="0"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ctr">
                        <a:lnSpc>
                          <a:spcPct val="115000"/>
                        </a:lnSpc>
                        <a:spcAft>
                          <a:spcPts val="0"/>
                        </a:spcAft>
                      </a:pPr>
                      <a:r>
                        <a:rPr lang="ru-RU" sz="1100" dirty="0">
                          <a:solidFill>
                            <a:srgbClr val="1155CC"/>
                          </a:solidFill>
                          <a:effectLst/>
                          <a:latin typeface="Times New Roman"/>
                          <a:ea typeface="Times New Roman"/>
                          <a:hlinkClick r:id="rId3"/>
                        </a:rPr>
                        <a:t>https://drive.google.com/drive/folders/1r59Mu_-</a:t>
                      </a:r>
                      <a:r>
                        <a:rPr lang="ru-RU" sz="1100" dirty="0" smtClean="0">
                          <a:solidFill>
                            <a:srgbClr val="1155CC"/>
                          </a:solidFill>
                          <a:effectLst/>
                          <a:latin typeface="Times New Roman"/>
                          <a:ea typeface="Times New Roman"/>
                          <a:hlinkClick r:id="rId3"/>
                        </a:rPr>
                        <a:t>SNO2u50EqnCXVJqYVSjHCQrAY</a:t>
                      </a:r>
                      <a:r>
                        <a:rPr lang="ru-RU" sz="1100" dirty="0">
                          <a:effectLst/>
                          <a:latin typeface="Times New Roman"/>
                          <a:ea typeface="Times New Roman"/>
                        </a:rPr>
                        <a:t> </a:t>
                      </a:r>
                      <a:endParaRPr lang="ru-RU" sz="1100" dirty="0">
                        <a:effectLst/>
                        <a:latin typeface="Calibri"/>
                        <a:ea typeface="Calibri"/>
                      </a:endParaRPr>
                    </a:p>
                  </a:txBody>
                  <a:tcPr marL="68580" marR="68580" marT="0"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734645">
                <a:tc>
                  <a:txBody>
                    <a:bodyPr/>
                    <a:lstStyle/>
                    <a:p>
                      <a:pPr marL="0" marR="0" lvl="0" indent="0" algn="l" rtl="0">
                        <a:lnSpc>
                          <a:spcPct val="100000"/>
                        </a:lnSpc>
                        <a:spcBef>
                          <a:spcPts val="0"/>
                        </a:spcBef>
                        <a:spcAft>
                          <a:spcPts val="0"/>
                        </a:spcAft>
                        <a:buClr>
                          <a:srgbClr val="000000"/>
                        </a:buClr>
                        <a:buSzPts val="1000"/>
                        <a:buFont typeface="Arial"/>
                        <a:buNone/>
                      </a:pPr>
                      <a:endParaRPr sz="1100" u="none" strike="noStrike" cap="none" dirty="0">
                        <a:latin typeface="Times New Roman" panose="02020603050405020304" pitchFamily="18" charset="0"/>
                        <a:ea typeface="Calibri"/>
                        <a:cs typeface="Times New Roman" panose="02020603050405020304" pitchFamily="18" charset="0"/>
                        <a:sym typeface="Calibri"/>
                      </a:endParaRPr>
                    </a:p>
                  </a:txBody>
                  <a:tcPr marL="54975" marR="54975" marT="0" marB="0"/>
                </a:tc>
                <a:tc>
                  <a:txBody>
                    <a:bodyPr/>
                    <a:lstStyle/>
                    <a:p>
                      <a:pPr>
                        <a:lnSpc>
                          <a:spcPct val="115000"/>
                        </a:lnSpc>
                        <a:spcAft>
                          <a:spcPts val="0"/>
                        </a:spcAft>
                      </a:pPr>
                      <a:r>
                        <a:rPr lang="ru-RU" sz="1100" dirty="0">
                          <a:solidFill>
                            <a:srgbClr val="000000"/>
                          </a:solidFill>
                          <a:effectLst/>
                          <a:latin typeface="Times New Roman"/>
                          <a:ea typeface="Times New Roman"/>
                        </a:rPr>
                        <a:t>3.2.2.2 ҚР </a:t>
                      </a:r>
                      <a:r>
                        <a:rPr lang="ru-RU" sz="1100" dirty="0" err="1">
                          <a:solidFill>
                            <a:srgbClr val="000000"/>
                          </a:solidFill>
                          <a:effectLst/>
                          <a:latin typeface="Times New Roman"/>
                          <a:ea typeface="Times New Roman"/>
                        </a:rPr>
                        <a:t>Білім</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және</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ғылым</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саласындағы</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бақылау</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комитеті</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ұсынған</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тізімге</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сәйкес</a:t>
                      </a:r>
                      <a:r>
                        <a:rPr lang="ru-RU" sz="1100" dirty="0">
                          <a:solidFill>
                            <a:srgbClr val="000000"/>
                          </a:solidFill>
                          <a:effectLst/>
                          <a:latin typeface="Times New Roman"/>
                          <a:ea typeface="Times New Roman"/>
                        </a:rPr>
                        <a:t> ҚР </a:t>
                      </a:r>
                      <a:r>
                        <a:rPr lang="ru-RU" sz="1100" dirty="0" err="1">
                          <a:solidFill>
                            <a:srgbClr val="000000"/>
                          </a:solidFill>
                          <a:effectLst/>
                          <a:latin typeface="Times New Roman"/>
                          <a:ea typeface="Times New Roman"/>
                        </a:rPr>
                        <a:t>дерекқорындағы</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ғылыми</a:t>
                      </a:r>
                      <a:r>
                        <a:rPr lang="ru-RU" sz="1100" dirty="0">
                          <a:solidFill>
                            <a:srgbClr val="000000"/>
                          </a:solidFill>
                          <a:effectLst/>
                          <a:latin typeface="Times New Roman"/>
                          <a:ea typeface="Times New Roman"/>
                        </a:rPr>
                        <a:t> индекс </a:t>
                      </a:r>
                      <a:r>
                        <a:rPr lang="ru-RU" sz="1100" dirty="0" err="1">
                          <a:solidFill>
                            <a:srgbClr val="000000"/>
                          </a:solidFill>
                          <a:effectLst/>
                          <a:latin typeface="Times New Roman"/>
                          <a:ea typeface="Times New Roman"/>
                        </a:rPr>
                        <a:t>жарияланымдарының</a:t>
                      </a:r>
                      <a:r>
                        <a:rPr lang="ru-RU" sz="1100" dirty="0">
                          <a:solidFill>
                            <a:srgbClr val="000000"/>
                          </a:solidFill>
                          <a:effectLst/>
                          <a:latin typeface="Times New Roman"/>
                          <a:ea typeface="Times New Roman"/>
                        </a:rPr>
                        <a:t> саны</a:t>
                      </a:r>
                      <a:endParaRPr lang="ru-RU" sz="1100" dirty="0">
                        <a:effectLst/>
                        <a:latin typeface="Calibri"/>
                        <a:ea typeface="Calibri"/>
                      </a:endParaRPr>
                    </a:p>
                  </a:txBody>
                  <a:tcPr marL="68580" marR="68580" marT="0" marB="0" anchor="ctr">
                    <a:lnR w="9525" cap="flat" cmpd="sng" algn="ctr">
                      <a:solidFill>
                        <a:srgbClr val="000000"/>
                      </a:solidFill>
                      <a:prstDash val="solid"/>
                      <a:round/>
                      <a:headEnd type="none" w="sm" len="sm"/>
                      <a:tailEnd type="none" w="sm" len="sm"/>
                    </a:lnR>
                  </a:tcPr>
                </a:tc>
                <a:tc>
                  <a:txBody>
                    <a:bodyPr/>
                    <a:lstStyle/>
                    <a:p>
                      <a:pPr algn="ctr">
                        <a:lnSpc>
                          <a:spcPct val="115000"/>
                        </a:lnSpc>
                        <a:spcAft>
                          <a:spcPts val="0"/>
                        </a:spcAft>
                      </a:pPr>
                      <a:r>
                        <a:rPr lang="ru-RU" sz="1100" dirty="0" err="1" smtClean="0">
                          <a:solidFill>
                            <a:srgbClr val="000000"/>
                          </a:solidFill>
                          <a:effectLst/>
                          <a:latin typeface="Times New Roman"/>
                          <a:ea typeface="Times New Roman"/>
                        </a:rPr>
                        <a:t>Жылға</a:t>
                      </a:r>
                      <a:endParaRPr lang="ru-RU" sz="1100" dirty="0" smtClean="0">
                        <a:solidFill>
                          <a:srgbClr val="000000"/>
                        </a:solidFill>
                        <a:effectLst/>
                        <a:latin typeface="Times New Roman"/>
                        <a:ea typeface="Times New Roman"/>
                      </a:endParaRPr>
                    </a:p>
                    <a:p>
                      <a:pPr algn="ctr">
                        <a:lnSpc>
                          <a:spcPct val="115000"/>
                        </a:lnSpc>
                        <a:spcAft>
                          <a:spcPts val="0"/>
                        </a:spcAft>
                      </a:pPr>
                      <a:r>
                        <a:rPr lang="ru-RU" sz="1100" dirty="0" smtClean="0">
                          <a:solidFill>
                            <a:srgbClr val="000000"/>
                          </a:solidFill>
                          <a:effectLst/>
                          <a:latin typeface="Times New Roman"/>
                          <a:ea typeface="Times New Roman"/>
                        </a:rPr>
                        <a:t>24</a:t>
                      </a:r>
                      <a:endParaRPr lang="ru-RU" sz="1100" dirty="0">
                        <a:effectLst/>
                        <a:latin typeface="Calibri"/>
                        <a:ea typeface="Calibri"/>
                      </a:endParaRPr>
                    </a:p>
                  </a:txBody>
                  <a:tcPr marL="68580" marR="68580" marT="0"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ctr">
                        <a:lnSpc>
                          <a:spcPct val="115000"/>
                        </a:lnSpc>
                        <a:spcAft>
                          <a:spcPts val="0"/>
                        </a:spcAft>
                      </a:pPr>
                      <a:r>
                        <a:rPr lang="ru-RU" sz="1100" dirty="0" smtClean="0">
                          <a:effectLst/>
                          <a:latin typeface="Times New Roman"/>
                          <a:ea typeface="Times New Roman"/>
                        </a:rPr>
                        <a:t>15</a:t>
                      </a:r>
                      <a:endParaRPr lang="ru-RU" sz="1100" dirty="0">
                        <a:effectLst/>
                        <a:latin typeface="Calibri"/>
                        <a:ea typeface="Calibri"/>
                      </a:endParaRPr>
                    </a:p>
                  </a:txBody>
                  <a:tcPr marL="68580" marR="68580" marT="0"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ctr">
                        <a:lnSpc>
                          <a:spcPct val="115000"/>
                        </a:lnSpc>
                        <a:spcAft>
                          <a:spcPts val="0"/>
                        </a:spcAft>
                      </a:pPr>
                      <a:r>
                        <a:rPr lang="ru-RU" sz="1100">
                          <a:solidFill>
                            <a:srgbClr val="1155CC"/>
                          </a:solidFill>
                          <a:effectLst/>
                          <a:latin typeface="Times New Roman"/>
                          <a:ea typeface="Times New Roman"/>
                          <a:hlinkClick r:id="rId4"/>
                        </a:rPr>
                        <a:t>https://drive.google.com/drive/folders/1ewx9I7aKPWxaUvX7W2DZ4yZFmuDj8NL9</a:t>
                      </a:r>
                      <a:endParaRPr lang="ru-RU" sz="1100">
                        <a:effectLst/>
                        <a:latin typeface="Calibri"/>
                        <a:ea typeface="Calibri"/>
                      </a:endParaRPr>
                    </a:p>
                    <a:p>
                      <a:pPr algn="ctr">
                        <a:lnSpc>
                          <a:spcPct val="115000"/>
                        </a:lnSpc>
                        <a:spcAft>
                          <a:spcPts val="0"/>
                        </a:spcAft>
                      </a:pPr>
                      <a:r>
                        <a:rPr lang="ru-RU" sz="1100">
                          <a:effectLst/>
                          <a:latin typeface="Times New Roman"/>
                          <a:ea typeface="Times New Roman"/>
                        </a:rPr>
                        <a:t> </a:t>
                      </a:r>
                      <a:endParaRPr lang="ru-RU" sz="1100">
                        <a:effectLst/>
                        <a:latin typeface="Calibri"/>
                        <a:ea typeface="Calibri"/>
                      </a:endParaRPr>
                    </a:p>
                  </a:txBody>
                  <a:tcPr marL="68580" marR="68580" marT="0"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r>
              <a:tr h="734645">
                <a:tc>
                  <a:txBody>
                    <a:bodyPr/>
                    <a:lstStyle/>
                    <a:p>
                      <a:pPr marL="0" marR="0" lvl="0" indent="0" algn="l" rtl="0">
                        <a:lnSpc>
                          <a:spcPct val="100000"/>
                        </a:lnSpc>
                        <a:spcBef>
                          <a:spcPts val="0"/>
                        </a:spcBef>
                        <a:spcAft>
                          <a:spcPts val="0"/>
                        </a:spcAft>
                        <a:buClr>
                          <a:srgbClr val="000000"/>
                        </a:buClr>
                        <a:buSzPts val="1000"/>
                        <a:buFont typeface="Arial"/>
                        <a:buNone/>
                      </a:pPr>
                      <a:endParaRPr sz="1100" u="none" strike="noStrike" cap="none" dirty="0">
                        <a:latin typeface="Times New Roman" panose="02020603050405020304" pitchFamily="18" charset="0"/>
                        <a:ea typeface="Calibri"/>
                        <a:cs typeface="Times New Roman" panose="02020603050405020304" pitchFamily="18" charset="0"/>
                        <a:sym typeface="Calibri"/>
                      </a:endParaRPr>
                    </a:p>
                  </a:txBody>
                  <a:tcPr marL="54975" marR="54975" marT="0" marB="0"/>
                </a:tc>
                <a:tc>
                  <a:txBody>
                    <a:bodyPr/>
                    <a:lstStyle/>
                    <a:p>
                      <a:pPr>
                        <a:lnSpc>
                          <a:spcPct val="115000"/>
                        </a:lnSpc>
                        <a:spcAft>
                          <a:spcPts val="0"/>
                        </a:spcAft>
                      </a:pPr>
                      <a:r>
                        <a:rPr lang="ru-RU" sz="1100" dirty="0">
                          <a:solidFill>
                            <a:srgbClr val="000000"/>
                          </a:solidFill>
                          <a:effectLst/>
                          <a:latin typeface="Times New Roman"/>
                          <a:ea typeface="Times New Roman"/>
                        </a:rPr>
                        <a:t>3.2.2.3 H-</a:t>
                      </a:r>
                      <a:r>
                        <a:rPr lang="ru-RU" sz="1100" dirty="0" err="1">
                          <a:solidFill>
                            <a:srgbClr val="000000"/>
                          </a:solidFill>
                          <a:effectLst/>
                          <a:latin typeface="Times New Roman"/>
                          <a:ea typeface="Times New Roman"/>
                        </a:rPr>
                        <a:t>индексі</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Хирша</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индексі</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алты</a:t>
                      </a:r>
                      <a:r>
                        <a:rPr lang="ru-RU" sz="1100" dirty="0">
                          <a:solidFill>
                            <a:srgbClr val="000000"/>
                          </a:solidFill>
                          <a:effectLst/>
                          <a:latin typeface="Times New Roman"/>
                          <a:ea typeface="Times New Roman"/>
                        </a:rPr>
                        <a:t> (6) </a:t>
                      </a:r>
                      <a:r>
                        <a:rPr lang="ru-RU" sz="1100" dirty="0" err="1">
                          <a:solidFill>
                            <a:srgbClr val="000000"/>
                          </a:solidFill>
                          <a:effectLst/>
                          <a:latin typeface="Times New Roman"/>
                          <a:ea typeface="Times New Roman"/>
                        </a:rPr>
                        <a:t>және</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одан</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жоғары</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ғалымдар</a:t>
                      </a:r>
                      <a:r>
                        <a:rPr lang="ru-RU" sz="1100" dirty="0">
                          <a:solidFill>
                            <a:srgbClr val="000000"/>
                          </a:solidFill>
                          <a:effectLst/>
                          <a:latin typeface="Times New Roman"/>
                          <a:ea typeface="Times New Roman"/>
                        </a:rPr>
                        <a:t> саны</a:t>
                      </a:r>
                      <a:endParaRPr lang="ru-RU" sz="1100" dirty="0">
                        <a:effectLst/>
                        <a:latin typeface="Calibri"/>
                        <a:ea typeface="Calibri"/>
                      </a:endParaRPr>
                    </a:p>
                  </a:txBody>
                  <a:tcPr marL="68580" marR="68580" marT="0" marB="0" anchor="ctr">
                    <a:lnR w="9525" cap="flat" cmpd="sng" algn="ctr">
                      <a:solidFill>
                        <a:srgbClr val="000000"/>
                      </a:solidFill>
                      <a:prstDash val="solid"/>
                      <a:round/>
                      <a:headEnd type="none" w="sm" len="sm"/>
                      <a:tailEnd type="none" w="sm" len="sm"/>
                    </a:lnR>
                  </a:tcPr>
                </a:tc>
                <a:tc>
                  <a:txBody>
                    <a:bodyPr/>
                    <a:lstStyle/>
                    <a:p>
                      <a:pPr algn="ctr">
                        <a:lnSpc>
                          <a:spcPct val="115000"/>
                        </a:lnSpc>
                        <a:spcAft>
                          <a:spcPts val="0"/>
                        </a:spcAft>
                      </a:pPr>
                      <a:r>
                        <a:rPr lang="ru-RU" sz="1100" dirty="0">
                          <a:solidFill>
                            <a:srgbClr val="000000"/>
                          </a:solidFill>
                          <a:effectLst/>
                          <a:latin typeface="Times New Roman"/>
                          <a:ea typeface="Times New Roman"/>
                        </a:rPr>
                        <a:t>2</a:t>
                      </a:r>
                      <a:endParaRPr lang="ru-RU" sz="1100" dirty="0">
                        <a:effectLst/>
                        <a:latin typeface="Calibri"/>
                        <a:ea typeface="Calibri"/>
                      </a:endParaRPr>
                    </a:p>
                  </a:txBody>
                  <a:tcPr marL="68580" marR="68580" marT="0"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ctr">
                        <a:lnSpc>
                          <a:spcPct val="115000"/>
                        </a:lnSpc>
                        <a:spcAft>
                          <a:spcPts val="0"/>
                        </a:spcAft>
                      </a:pPr>
                      <a:r>
                        <a:rPr lang="ru-RU" sz="1100" dirty="0" smtClean="0">
                          <a:effectLst/>
                          <a:latin typeface="Times New Roman"/>
                          <a:ea typeface="Times New Roman"/>
                        </a:rPr>
                        <a:t>3 </a:t>
                      </a:r>
                      <a:r>
                        <a:rPr lang="ru-RU" sz="1100" dirty="0" err="1" smtClean="0">
                          <a:effectLst/>
                          <a:latin typeface="Times New Roman"/>
                          <a:ea typeface="Times New Roman"/>
                        </a:rPr>
                        <a:t>тен</a:t>
                      </a:r>
                      <a:r>
                        <a:rPr lang="ru-RU" sz="1100" dirty="0" smtClean="0">
                          <a:effectLst/>
                          <a:latin typeface="Times New Roman"/>
                          <a:ea typeface="Times New Roman"/>
                        </a:rPr>
                        <a:t> </a:t>
                      </a:r>
                      <a:r>
                        <a:rPr lang="ru-RU" sz="1100" dirty="0" err="1" smtClean="0">
                          <a:effectLst/>
                          <a:latin typeface="Times New Roman"/>
                          <a:ea typeface="Times New Roman"/>
                        </a:rPr>
                        <a:t>жоғары</a:t>
                      </a:r>
                      <a:endParaRPr lang="ru-RU" sz="1100" dirty="0" smtClean="0">
                        <a:effectLst/>
                        <a:latin typeface="Times New Roman"/>
                        <a:ea typeface="Times New Roman"/>
                      </a:endParaRPr>
                    </a:p>
                    <a:p>
                      <a:pPr algn="ctr">
                        <a:lnSpc>
                          <a:spcPct val="115000"/>
                        </a:lnSpc>
                        <a:spcAft>
                          <a:spcPts val="0"/>
                        </a:spcAft>
                      </a:pPr>
                      <a:r>
                        <a:rPr lang="ru-RU" sz="1100" dirty="0" smtClean="0">
                          <a:effectLst/>
                          <a:latin typeface="Times New Roman"/>
                          <a:ea typeface="Times New Roman"/>
                        </a:rPr>
                        <a:t>4</a:t>
                      </a:r>
                      <a:endParaRPr lang="ru-RU" sz="1100" dirty="0">
                        <a:effectLst/>
                        <a:latin typeface="Calibri"/>
                        <a:ea typeface="Calibri"/>
                      </a:endParaRPr>
                    </a:p>
                  </a:txBody>
                  <a:tcPr marL="68580" marR="68580" marT="0"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ctr">
                        <a:lnSpc>
                          <a:spcPct val="115000"/>
                        </a:lnSpc>
                        <a:spcAft>
                          <a:spcPts val="0"/>
                        </a:spcAft>
                      </a:pPr>
                      <a:r>
                        <a:rPr lang="ru-RU" sz="1100">
                          <a:solidFill>
                            <a:srgbClr val="1155CC"/>
                          </a:solidFill>
                          <a:effectLst/>
                          <a:latin typeface="Times New Roman"/>
                          <a:ea typeface="Times New Roman"/>
                          <a:hlinkClick r:id="rId5"/>
                        </a:rPr>
                        <a:t>https://drive.google.com/drive/folders/1LTkFINzjav6DQNMurSnoVdm5NArPKl94</a:t>
                      </a:r>
                      <a:endParaRPr lang="ru-RU" sz="1100">
                        <a:effectLst/>
                        <a:latin typeface="Calibri"/>
                        <a:ea typeface="Calibri"/>
                      </a:endParaRPr>
                    </a:p>
                  </a:txBody>
                  <a:tcPr marL="68580" marR="68580" marT="0"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r>
              <a:tr h="734645">
                <a:tc>
                  <a:txBody>
                    <a:bodyPr/>
                    <a:lstStyle/>
                    <a:p>
                      <a:pPr marL="0" marR="0" lvl="0" indent="0" algn="l" rtl="0">
                        <a:lnSpc>
                          <a:spcPct val="100000"/>
                        </a:lnSpc>
                        <a:spcBef>
                          <a:spcPts val="0"/>
                        </a:spcBef>
                        <a:spcAft>
                          <a:spcPts val="0"/>
                        </a:spcAft>
                        <a:buClr>
                          <a:srgbClr val="000000"/>
                        </a:buClr>
                        <a:buSzPts val="1000"/>
                        <a:buFont typeface="Arial"/>
                        <a:buNone/>
                      </a:pPr>
                      <a:endParaRPr sz="1100" u="none" strike="noStrike" cap="none" dirty="0">
                        <a:latin typeface="Times New Roman" panose="02020603050405020304" pitchFamily="18" charset="0"/>
                        <a:ea typeface="Calibri"/>
                        <a:cs typeface="Times New Roman" panose="02020603050405020304" pitchFamily="18" charset="0"/>
                        <a:sym typeface="Calibri"/>
                      </a:endParaRPr>
                    </a:p>
                  </a:txBody>
                  <a:tcPr marL="54975" marR="54975" marT="0" marB="0"/>
                </a:tc>
                <a:tc>
                  <a:txBody>
                    <a:bodyPr/>
                    <a:lstStyle/>
                    <a:p>
                      <a:pPr>
                        <a:lnSpc>
                          <a:spcPct val="115000"/>
                        </a:lnSpc>
                        <a:spcAft>
                          <a:spcPts val="0"/>
                        </a:spcAft>
                      </a:pPr>
                      <a:r>
                        <a:rPr lang="ru-RU" sz="1100" dirty="0">
                          <a:solidFill>
                            <a:srgbClr val="000000"/>
                          </a:solidFill>
                          <a:effectLst/>
                          <a:latin typeface="Times New Roman"/>
                          <a:ea typeface="Times New Roman"/>
                        </a:rPr>
                        <a:t>3.2.2.4 </a:t>
                      </a:r>
                      <a:r>
                        <a:rPr lang="ru-RU" sz="1100" dirty="0" err="1">
                          <a:solidFill>
                            <a:srgbClr val="000000"/>
                          </a:solidFill>
                          <a:effectLst/>
                          <a:latin typeface="Times New Roman"/>
                          <a:ea typeface="Times New Roman"/>
                        </a:rPr>
                        <a:t>Ғылыми</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монографиялар</a:t>
                      </a:r>
                      <a:r>
                        <a:rPr lang="ru-RU" sz="1100" dirty="0">
                          <a:solidFill>
                            <a:srgbClr val="000000"/>
                          </a:solidFill>
                          <a:effectLst/>
                          <a:latin typeface="Times New Roman"/>
                          <a:ea typeface="Times New Roman"/>
                        </a:rPr>
                        <a:t>/</a:t>
                      </a:r>
                      <a:r>
                        <a:rPr lang="ru-RU" sz="1100" dirty="0" err="1">
                          <a:solidFill>
                            <a:srgbClr val="000000"/>
                          </a:solidFill>
                          <a:effectLst/>
                          <a:latin typeface="Times New Roman"/>
                          <a:ea typeface="Times New Roman"/>
                        </a:rPr>
                        <a:t>кітап</a:t>
                      </a:r>
                      <a:r>
                        <a:rPr lang="ru-RU" sz="1100" dirty="0">
                          <a:solidFill>
                            <a:srgbClr val="000000"/>
                          </a:solidFill>
                          <a:effectLst/>
                          <a:latin typeface="Times New Roman"/>
                          <a:ea typeface="Times New Roman"/>
                        </a:rPr>
                        <a:t> </a:t>
                      </a:r>
                      <a:r>
                        <a:rPr lang="ru-RU" sz="1100" dirty="0" err="1">
                          <a:solidFill>
                            <a:srgbClr val="000000"/>
                          </a:solidFill>
                          <a:effectLst/>
                          <a:latin typeface="Times New Roman"/>
                          <a:ea typeface="Times New Roman"/>
                        </a:rPr>
                        <a:t>тарауларының</a:t>
                      </a:r>
                      <a:r>
                        <a:rPr lang="ru-RU" sz="1100" dirty="0">
                          <a:solidFill>
                            <a:srgbClr val="000000"/>
                          </a:solidFill>
                          <a:effectLst/>
                          <a:latin typeface="Times New Roman"/>
                          <a:ea typeface="Times New Roman"/>
                        </a:rPr>
                        <a:t> саны (</a:t>
                      </a:r>
                      <a:r>
                        <a:rPr lang="ru-RU" sz="1100" dirty="0" err="1">
                          <a:solidFill>
                            <a:srgbClr val="000000"/>
                          </a:solidFill>
                          <a:effectLst/>
                          <a:latin typeface="Times New Roman"/>
                          <a:ea typeface="Times New Roman"/>
                        </a:rPr>
                        <a:t>Scopus</a:t>
                      </a:r>
                      <a:r>
                        <a:rPr lang="ru-RU" sz="1100" dirty="0">
                          <a:solidFill>
                            <a:srgbClr val="000000"/>
                          </a:solidFill>
                          <a:effectLst/>
                          <a:latin typeface="Times New Roman"/>
                          <a:ea typeface="Times New Roman"/>
                        </a:rPr>
                        <a:t>, WOS)</a:t>
                      </a:r>
                      <a:endParaRPr lang="ru-RU" sz="1100" dirty="0">
                        <a:effectLst/>
                        <a:latin typeface="Calibri"/>
                        <a:ea typeface="Calibri"/>
                      </a:endParaRPr>
                    </a:p>
                  </a:txBody>
                  <a:tcPr marL="68580" marR="68580" marT="0" marB="0" anchor="ctr">
                    <a:lnR w="9525" cap="flat" cmpd="sng" algn="ctr">
                      <a:solidFill>
                        <a:srgbClr val="000000"/>
                      </a:solidFill>
                      <a:prstDash val="solid"/>
                      <a:round/>
                      <a:headEnd type="none" w="sm" len="sm"/>
                      <a:tailEnd type="none" w="sm" len="sm"/>
                    </a:lnR>
                  </a:tcPr>
                </a:tc>
                <a:tc>
                  <a:txBody>
                    <a:bodyPr/>
                    <a:lstStyle/>
                    <a:p>
                      <a:pPr algn="ctr">
                        <a:lnSpc>
                          <a:spcPct val="115000"/>
                        </a:lnSpc>
                        <a:spcAft>
                          <a:spcPts val="0"/>
                        </a:spcAft>
                      </a:pPr>
                      <a:r>
                        <a:rPr lang="ru-RU" sz="1100">
                          <a:solidFill>
                            <a:srgbClr val="000000"/>
                          </a:solidFill>
                          <a:effectLst/>
                          <a:latin typeface="Times New Roman"/>
                          <a:ea typeface="Times New Roman"/>
                        </a:rPr>
                        <a:t>4</a:t>
                      </a:r>
                      <a:endParaRPr lang="ru-RU" sz="1100">
                        <a:effectLst/>
                        <a:latin typeface="Calibri"/>
                        <a:ea typeface="Calibri"/>
                      </a:endParaRPr>
                    </a:p>
                  </a:txBody>
                  <a:tcPr marL="68580" marR="68580" marT="0"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ctr">
                        <a:lnSpc>
                          <a:spcPct val="115000"/>
                        </a:lnSpc>
                        <a:spcAft>
                          <a:spcPts val="0"/>
                        </a:spcAft>
                      </a:pPr>
                      <a:r>
                        <a:rPr lang="ru-RU" sz="1100" dirty="0" smtClean="0">
                          <a:effectLst/>
                          <a:latin typeface="Times New Roman"/>
                          <a:ea typeface="Times New Roman"/>
                        </a:rPr>
                        <a:t>6</a:t>
                      </a:r>
                      <a:endParaRPr lang="ru-RU" sz="1100" dirty="0">
                        <a:effectLst/>
                        <a:latin typeface="Calibri"/>
                        <a:ea typeface="Calibri"/>
                      </a:endParaRPr>
                    </a:p>
                  </a:txBody>
                  <a:tcPr marL="68580" marR="68580" marT="0"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ctr">
                        <a:lnSpc>
                          <a:spcPct val="115000"/>
                        </a:lnSpc>
                        <a:spcAft>
                          <a:spcPts val="0"/>
                        </a:spcAft>
                      </a:pPr>
                      <a:r>
                        <a:rPr lang="ru-RU" sz="1100" dirty="0" smtClean="0">
                          <a:solidFill>
                            <a:srgbClr val="000000"/>
                          </a:solidFill>
                          <a:effectLst/>
                          <a:latin typeface="Times New Roman"/>
                          <a:ea typeface="Times New Roman"/>
                        </a:rPr>
                        <a:t>1 </a:t>
                      </a:r>
                      <a:r>
                        <a:rPr lang="ru-RU" sz="1100" dirty="0" err="1" smtClean="0">
                          <a:solidFill>
                            <a:srgbClr val="000000"/>
                          </a:solidFill>
                          <a:effectLst/>
                          <a:latin typeface="Times New Roman"/>
                          <a:ea typeface="Times New Roman"/>
                        </a:rPr>
                        <a:t>отандық</a:t>
                      </a:r>
                      <a:r>
                        <a:rPr lang="ru-RU" sz="1100" dirty="0" smtClean="0">
                          <a:solidFill>
                            <a:srgbClr val="000000"/>
                          </a:solidFill>
                          <a:effectLst/>
                          <a:latin typeface="Times New Roman"/>
                          <a:ea typeface="Times New Roman"/>
                        </a:rPr>
                        <a:t>, 5 </a:t>
                      </a:r>
                      <a:r>
                        <a:rPr lang="ru-RU" sz="1100" dirty="0" err="1" smtClean="0">
                          <a:solidFill>
                            <a:srgbClr val="000000"/>
                          </a:solidFill>
                          <a:effectLst/>
                          <a:latin typeface="Times New Roman"/>
                          <a:ea typeface="Times New Roman"/>
                        </a:rPr>
                        <a:t>шетелден</a:t>
                      </a:r>
                      <a:r>
                        <a:rPr lang="ru-RU" sz="1100" dirty="0" smtClean="0">
                          <a:solidFill>
                            <a:srgbClr val="000000"/>
                          </a:solidFill>
                          <a:effectLst/>
                          <a:latin typeface="Times New Roman"/>
                          <a:ea typeface="Times New Roman"/>
                        </a:rPr>
                        <a:t> </a:t>
                      </a:r>
                      <a:r>
                        <a:rPr lang="ru-RU" sz="1100" dirty="0" err="1" smtClean="0">
                          <a:solidFill>
                            <a:srgbClr val="000000"/>
                          </a:solidFill>
                          <a:effectLst/>
                          <a:latin typeface="Times New Roman"/>
                          <a:ea typeface="Times New Roman"/>
                        </a:rPr>
                        <a:t>шыққан</a:t>
                      </a:r>
                      <a:r>
                        <a:rPr lang="ru-RU" sz="1100" dirty="0" smtClean="0">
                          <a:solidFill>
                            <a:srgbClr val="000000"/>
                          </a:solidFill>
                          <a:effectLst/>
                          <a:latin typeface="Times New Roman"/>
                          <a:ea typeface="Times New Roman"/>
                        </a:rPr>
                        <a:t> монография</a:t>
                      </a:r>
                      <a:r>
                        <a:rPr lang="ru-RU" sz="1100" dirty="0">
                          <a:solidFill>
                            <a:srgbClr val="000000"/>
                          </a:solidFill>
                          <a:effectLst/>
                          <a:latin typeface="Times New Roman"/>
                          <a:ea typeface="Times New Roman"/>
                        </a:rPr>
                        <a:t> </a:t>
                      </a:r>
                      <a:endParaRPr lang="ru-RU" sz="1100" dirty="0">
                        <a:effectLst/>
                        <a:latin typeface="Calibri"/>
                        <a:ea typeface="Calibri"/>
                      </a:endParaRPr>
                    </a:p>
                  </a:txBody>
                  <a:tcPr marL="68580" marR="68580" marT="0"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r>
            </a:tbl>
          </a:graphicData>
        </a:graphic>
      </p:graphicFrame>
      <p:pic>
        <p:nvPicPr>
          <p:cNvPr id="115" name="Google Shape;115;p3" descr="logo_kz"/>
          <p:cNvPicPr preferRelativeResize="0"/>
          <p:nvPr/>
        </p:nvPicPr>
        <p:blipFill rotWithShape="1">
          <a:blip r:embed="rId6">
            <a:alphaModFix/>
          </a:blip>
          <a:srcRect/>
          <a:stretch/>
        </p:blipFill>
        <p:spPr>
          <a:xfrm>
            <a:off x="0" y="19636"/>
            <a:ext cx="580171" cy="560535"/>
          </a:xfrm>
          <a:prstGeom prst="rect">
            <a:avLst/>
          </a:prstGeom>
          <a:noFill/>
          <a:ln>
            <a:noFill/>
          </a:ln>
        </p:spPr>
      </p:pic>
      <p:graphicFrame>
        <p:nvGraphicFramePr>
          <p:cNvPr id="4" name="Таблица 3"/>
          <p:cNvGraphicFramePr>
            <a:graphicFrameLocks noGrp="1"/>
          </p:cNvGraphicFramePr>
          <p:nvPr>
            <p:extLst>
              <p:ext uri="{D42A27DB-BD31-4B8C-83A1-F6EECF244321}">
                <p14:modId xmlns:p14="http://schemas.microsoft.com/office/powerpoint/2010/main" val="2670191257"/>
              </p:ext>
            </p:extLst>
          </p:nvPr>
        </p:nvGraphicFramePr>
        <p:xfrm>
          <a:off x="419100" y="1045909"/>
          <a:ext cx="8210550" cy="245364"/>
        </p:xfrm>
        <a:graphic>
          <a:graphicData uri="http://schemas.openxmlformats.org/drawingml/2006/table">
            <a:tbl>
              <a:tblPr bandRow="1"/>
              <a:tblGrid>
                <a:gridCol w="8210550"/>
              </a:tblGrid>
              <a:tr h="230442">
                <a:tc>
                  <a:txBody>
                    <a:bodyPr/>
                    <a:lstStyle/>
                    <a:p>
                      <a:pPr>
                        <a:lnSpc>
                          <a:spcPct val="115000"/>
                        </a:lnSpc>
                        <a:spcAft>
                          <a:spcPts val="0"/>
                        </a:spcAft>
                      </a:pPr>
                      <a:r>
                        <a:rPr lang="ru-RU" sz="1400" b="0" i="0" u="none" strike="noStrike" cap="none" dirty="0" err="1" smtClean="0">
                          <a:solidFill>
                            <a:schemeClr val="tx1"/>
                          </a:solidFill>
                          <a:effectLst/>
                          <a:latin typeface="+mn-lt"/>
                          <a:ea typeface="+mn-ea"/>
                          <a:cs typeface="+mn-cs"/>
                          <a:sym typeface="Arial"/>
                        </a:rPr>
                        <a:t>Мақсат</a:t>
                      </a:r>
                      <a:r>
                        <a:rPr lang="ru-RU" sz="1400" b="0" i="0" u="none" strike="noStrike" cap="none" dirty="0" smtClean="0">
                          <a:solidFill>
                            <a:schemeClr val="tx1"/>
                          </a:solidFill>
                          <a:effectLst/>
                          <a:latin typeface="+mn-lt"/>
                          <a:ea typeface="+mn-ea"/>
                          <a:cs typeface="+mn-cs"/>
                          <a:sym typeface="Arial"/>
                        </a:rPr>
                        <a:t> 3.2 </a:t>
                      </a:r>
                      <a:r>
                        <a:rPr lang="ru-RU" sz="1400" b="0" i="0" u="none" strike="noStrike" cap="none" dirty="0" err="1" smtClean="0">
                          <a:solidFill>
                            <a:schemeClr val="tx1"/>
                          </a:solidFill>
                          <a:effectLst/>
                          <a:latin typeface="+mn-lt"/>
                          <a:ea typeface="+mn-ea"/>
                          <a:cs typeface="+mn-cs"/>
                          <a:sym typeface="Arial"/>
                        </a:rPr>
                        <a:t>Ғылыми</a:t>
                      </a:r>
                      <a:r>
                        <a:rPr lang="ru-RU" sz="1400" b="0" i="0" u="none" strike="noStrike" cap="none" dirty="0" smtClean="0">
                          <a:solidFill>
                            <a:schemeClr val="tx1"/>
                          </a:solidFill>
                          <a:effectLst/>
                          <a:latin typeface="+mn-lt"/>
                          <a:ea typeface="+mn-ea"/>
                          <a:cs typeface="+mn-cs"/>
                          <a:sym typeface="Arial"/>
                        </a:rPr>
                        <a:t> </a:t>
                      </a:r>
                      <a:r>
                        <a:rPr lang="ru-RU" sz="1400" b="0" i="0" u="none" strike="noStrike" cap="none" dirty="0" err="1" smtClean="0">
                          <a:solidFill>
                            <a:schemeClr val="tx1"/>
                          </a:solidFill>
                          <a:effectLst/>
                          <a:latin typeface="+mn-lt"/>
                          <a:ea typeface="+mn-ea"/>
                          <a:cs typeface="+mn-cs"/>
                          <a:sym typeface="Arial"/>
                        </a:rPr>
                        <a:t>ізденістердің</a:t>
                      </a:r>
                      <a:r>
                        <a:rPr lang="ru-RU" sz="1400" b="0" i="0" u="none" strike="noStrike" cap="none" dirty="0" smtClean="0">
                          <a:solidFill>
                            <a:schemeClr val="tx1"/>
                          </a:solidFill>
                          <a:effectLst/>
                          <a:latin typeface="+mn-lt"/>
                          <a:ea typeface="+mn-ea"/>
                          <a:cs typeface="+mn-cs"/>
                          <a:sym typeface="Arial"/>
                        </a:rPr>
                        <a:t> </a:t>
                      </a:r>
                      <a:r>
                        <a:rPr lang="ru-RU" sz="1400" b="0" i="0" u="none" strike="noStrike" cap="none" dirty="0" err="1" smtClean="0">
                          <a:solidFill>
                            <a:schemeClr val="tx1"/>
                          </a:solidFill>
                          <a:effectLst/>
                          <a:latin typeface="+mn-lt"/>
                          <a:ea typeface="+mn-ea"/>
                          <a:cs typeface="+mn-cs"/>
                          <a:sym typeface="Arial"/>
                        </a:rPr>
                        <a:t>нәтижелілігін</a:t>
                      </a:r>
                      <a:r>
                        <a:rPr lang="ru-RU" sz="1400" b="0" i="0" u="none" strike="noStrike" cap="none" dirty="0" smtClean="0">
                          <a:solidFill>
                            <a:schemeClr val="tx1"/>
                          </a:solidFill>
                          <a:effectLst/>
                          <a:latin typeface="+mn-lt"/>
                          <a:ea typeface="+mn-ea"/>
                          <a:cs typeface="+mn-cs"/>
                          <a:sym typeface="Arial"/>
                        </a:rPr>
                        <a:t> </a:t>
                      </a:r>
                      <a:r>
                        <a:rPr lang="ru-RU" sz="1400" b="0" i="0" u="none" strike="noStrike" cap="none" dirty="0" err="1" smtClean="0">
                          <a:solidFill>
                            <a:schemeClr val="tx1"/>
                          </a:solidFill>
                          <a:effectLst/>
                          <a:latin typeface="+mn-lt"/>
                          <a:ea typeface="+mn-ea"/>
                          <a:cs typeface="+mn-cs"/>
                          <a:sym typeface="Arial"/>
                        </a:rPr>
                        <a:t>арттыру</a:t>
                      </a:r>
                      <a:endParaRPr lang="ru-RU" sz="1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bl>
          </a:graphicData>
        </a:graphic>
      </p:graphicFrame>
    </p:spTree>
    <p:extLst>
      <p:ext uri="{BB962C8B-B14F-4D97-AF65-F5344CB8AC3E}">
        <p14:creationId xmlns:p14="http://schemas.microsoft.com/office/powerpoint/2010/main" val="3084053585"/>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ftr" idx="11"/>
          </p:nvPr>
        </p:nvSpPr>
        <p:spPr>
          <a:xfrm>
            <a:off x="2445668" y="438094"/>
            <a:ext cx="4584306" cy="273844"/>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kk-KZ" sz="1600" b="1" dirty="0">
                <a:solidFill>
                  <a:schemeClr val="bg2"/>
                </a:solidFill>
                <a:latin typeface="Times New Roman" panose="02020603050405020304" pitchFamily="18" charset="0"/>
                <a:cs typeface="Times New Roman" panose="02020603050405020304" pitchFamily="18" charset="0"/>
              </a:rPr>
              <a:t>Ғ</a:t>
            </a:r>
            <a:r>
              <a:rPr lang="kk-KZ" sz="1600" b="1" dirty="0" smtClean="0">
                <a:solidFill>
                  <a:schemeClr val="bg2"/>
                </a:solidFill>
                <a:latin typeface="Times New Roman" panose="02020603050405020304" pitchFamily="18" charset="0"/>
                <a:cs typeface="Times New Roman" panose="02020603050405020304" pitchFamily="18" charset="0"/>
              </a:rPr>
              <a:t>ЫЛЫМИ-ЗЕРТТЕУ ЖҰМЫСТАРЫ</a:t>
            </a:r>
            <a:endParaRPr sz="1600" b="1" dirty="0">
              <a:solidFill>
                <a:schemeClr val="bg2"/>
              </a:solidFill>
              <a:latin typeface="Times New Roman" panose="02020603050405020304" pitchFamily="18" charset="0"/>
              <a:cs typeface="Times New Roman" panose="02020603050405020304" pitchFamily="18" charset="0"/>
            </a:endParaRPr>
          </a:p>
        </p:txBody>
      </p:sp>
      <p:pic>
        <p:nvPicPr>
          <p:cNvPr id="140" name="Google Shape;140;p6" descr="logo_kz"/>
          <p:cNvPicPr preferRelativeResize="0"/>
          <p:nvPr/>
        </p:nvPicPr>
        <p:blipFill rotWithShape="1">
          <a:blip r:embed="rId3">
            <a:alphaModFix/>
          </a:blip>
          <a:srcRect/>
          <a:stretch/>
        </p:blipFill>
        <p:spPr>
          <a:xfrm>
            <a:off x="0" y="19637"/>
            <a:ext cx="838200" cy="836914"/>
          </a:xfrm>
          <a:prstGeom prst="rect">
            <a:avLst/>
          </a:prstGeom>
          <a:noFill/>
          <a:ln>
            <a:noFill/>
          </a:ln>
        </p:spPr>
      </p:pic>
      <p:graphicFrame>
        <p:nvGraphicFramePr>
          <p:cNvPr id="141" name="Google Shape;141;p6"/>
          <p:cNvGraphicFramePr/>
          <p:nvPr>
            <p:extLst>
              <p:ext uri="{D42A27DB-BD31-4B8C-83A1-F6EECF244321}">
                <p14:modId xmlns:p14="http://schemas.microsoft.com/office/powerpoint/2010/main" val="1742367770"/>
              </p:ext>
            </p:extLst>
          </p:nvPr>
        </p:nvGraphicFramePr>
        <p:xfrm>
          <a:off x="129540" y="856551"/>
          <a:ext cx="8793480" cy="4391700"/>
        </p:xfrm>
        <a:graphic>
          <a:graphicData uri="http://schemas.openxmlformats.org/drawingml/2006/table">
            <a:tbl>
              <a:tblPr firstRow="1" bandRow="1">
                <a:noFill/>
                <a:tableStyleId>{C877727B-EBC9-47B3-AA26-C435BAC88923}</a:tableStyleId>
              </a:tblPr>
              <a:tblGrid>
                <a:gridCol w="4396740">
                  <a:extLst>
                    <a:ext uri="{9D8B030D-6E8A-4147-A177-3AD203B41FA5}">
                      <a16:colId xmlns="" xmlns:a16="http://schemas.microsoft.com/office/drawing/2014/main" val="20000"/>
                    </a:ext>
                  </a:extLst>
                </a:gridCol>
                <a:gridCol w="4396740">
                  <a:extLst>
                    <a:ext uri="{9D8B030D-6E8A-4147-A177-3AD203B41FA5}">
                      <a16:colId xmlns="" xmlns:a16="http://schemas.microsoft.com/office/drawing/2014/main" val="20001"/>
                    </a:ext>
                  </a:extLst>
                </a:gridCol>
              </a:tblGrid>
              <a:tr h="551200">
                <a:tc>
                  <a:txBody>
                    <a:bodyPr/>
                    <a:lstStyle/>
                    <a:p>
                      <a:pPr marL="0" marR="0" lvl="0" indent="0" algn="l" rtl="0">
                        <a:spcBef>
                          <a:spcPts val="0"/>
                        </a:spcBef>
                        <a:spcAft>
                          <a:spcPts val="0"/>
                        </a:spcAft>
                        <a:buNone/>
                      </a:pPr>
                      <a:r>
                        <a:rPr lang="ru-RU" sz="2800" dirty="0" err="1"/>
                        <a:t>Мәселелер</a:t>
                      </a:r>
                      <a:endParaRPr sz="2800" dirty="0"/>
                    </a:p>
                  </a:txBody>
                  <a:tcPr marL="91450" marR="91450" marT="45725" marB="45725"/>
                </a:tc>
                <a:tc>
                  <a:txBody>
                    <a:bodyPr/>
                    <a:lstStyle/>
                    <a:p>
                      <a:pPr marL="0" marR="0" lvl="0" indent="0" algn="l" rtl="0">
                        <a:spcBef>
                          <a:spcPts val="0"/>
                        </a:spcBef>
                        <a:spcAft>
                          <a:spcPts val="0"/>
                        </a:spcAft>
                        <a:buNone/>
                      </a:pPr>
                      <a:r>
                        <a:rPr lang="ru-RU" sz="2800"/>
                        <a:t>Шешімдер</a:t>
                      </a:r>
                      <a:endParaRPr sz="2800"/>
                    </a:p>
                  </a:txBody>
                  <a:tcPr marL="91450" marR="91450" marT="45725" marB="45725"/>
                </a:tc>
                <a:extLst>
                  <a:ext uri="{0D108BD9-81ED-4DB2-BD59-A6C34878D82A}">
                    <a16:rowId xmlns="" xmlns:a16="http://schemas.microsoft.com/office/drawing/2014/main" val="10000"/>
                  </a:ext>
                </a:extLst>
              </a:tr>
              <a:tr h="657269">
                <a:tc>
                  <a:txBody>
                    <a:bodyPr/>
                    <a:lstStyle/>
                    <a:p>
                      <a:pPr marL="0" marR="0" lvl="0" indent="0" algn="l" rtl="0">
                        <a:spcBef>
                          <a:spcPts val="0"/>
                        </a:spcBef>
                        <a:spcAft>
                          <a:spcPts val="0"/>
                        </a:spcAft>
                        <a:buNone/>
                      </a:pPr>
                      <a:r>
                        <a:rPr lang="kk-KZ" sz="1400" b="0" i="0" u="none" strike="noStrike" cap="none" dirty="0" smtClean="0">
                          <a:solidFill>
                            <a:schemeClr val="dk1"/>
                          </a:solidFill>
                          <a:effectLst/>
                          <a:latin typeface="Arial"/>
                          <a:ea typeface="Arial"/>
                          <a:cs typeface="Arial"/>
                          <a:sym typeface="Arial"/>
                        </a:rPr>
                        <a:t>Дуальді білім беру моделін жүйелі дамытуды бастау ұсынылады.</a:t>
                      </a:r>
                      <a:endParaRPr sz="28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kk-KZ" sz="1400" b="0" i="0" u="none" strike="noStrike" cap="none" dirty="0" smtClean="0">
                          <a:solidFill>
                            <a:schemeClr val="dk1"/>
                          </a:solidFill>
                          <a:effectLst/>
                          <a:latin typeface="Arial"/>
                          <a:ea typeface="Arial"/>
                          <a:cs typeface="Arial"/>
                          <a:sym typeface="Arial"/>
                        </a:rPr>
                        <a:t>Түркістан облысы мәдениет басқармасы мемлекеттік мекемесі Тілдерді оқыту орталығымен дуальді білім беру жүйесін дамыту.</a:t>
                      </a:r>
                      <a:endParaRPr lang="ru-RU" sz="1400" b="0" i="0" u="none" strike="noStrike" cap="none" dirty="0" smtClean="0">
                        <a:solidFill>
                          <a:schemeClr val="dk1"/>
                        </a:solidFill>
                        <a:effectLst/>
                        <a:latin typeface="Arial"/>
                        <a:ea typeface="Arial"/>
                        <a:cs typeface="Arial"/>
                        <a:sym typeface="Arial"/>
                      </a:endParaRPr>
                    </a:p>
                  </a:txBody>
                  <a:tcPr marL="91450" marR="91450" marT="45725" marB="45725"/>
                </a:tc>
                <a:extLst>
                  <a:ext uri="{0D108BD9-81ED-4DB2-BD59-A6C34878D82A}">
                    <a16:rowId xmlns="" xmlns:a16="http://schemas.microsoft.com/office/drawing/2014/main" val="10001"/>
                  </a:ext>
                </a:extLst>
              </a:tr>
              <a:tr h="2772166">
                <a:tc>
                  <a:txBody>
                    <a:bodyPr/>
                    <a:lstStyle/>
                    <a:p>
                      <a:r>
                        <a:rPr lang="kk-KZ" sz="1100" b="0" i="0" u="none" strike="noStrike" cap="none" dirty="0" smtClean="0">
                          <a:solidFill>
                            <a:schemeClr val="dk1"/>
                          </a:solidFill>
                          <a:effectLst/>
                          <a:latin typeface="Arial"/>
                          <a:ea typeface="Arial"/>
                          <a:cs typeface="Arial"/>
                          <a:sym typeface="Arial"/>
                        </a:rPr>
                        <a:t>Докторанттардың уақытылы қорғамауы (2023-2025 жж. – 6 докторант қорғаған.  2012-2019 жж. аралығында оқуға қабылданғандар ішіндегі).</a:t>
                      </a:r>
                      <a:endParaRPr lang="ru-RU" sz="1100" b="0" i="0" u="none" strike="noStrike" cap="none" dirty="0" smtClean="0">
                        <a:solidFill>
                          <a:schemeClr val="dk1"/>
                        </a:solidFill>
                        <a:effectLst/>
                        <a:latin typeface="Arial"/>
                        <a:ea typeface="Arial"/>
                        <a:cs typeface="Arial"/>
                        <a:sym typeface="Arial"/>
                      </a:endParaRPr>
                    </a:p>
                    <a:p>
                      <a:r>
                        <a:rPr lang="kk-KZ" sz="1100" b="0" i="0" u="none" strike="noStrike" cap="none" dirty="0" smtClean="0">
                          <a:solidFill>
                            <a:schemeClr val="dk1"/>
                          </a:solidFill>
                          <a:effectLst/>
                          <a:latin typeface="Arial"/>
                          <a:ea typeface="Arial"/>
                          <a:cs typeface="Arial"/>
                          <a:sym typeface="Arial"/>
                        </a:rPr>
                        <a:t>- Ғылыми қамтамасыз ету және ғылыми жетекшілік сапасының жеткіліксіздігі. Осыған байланысты ғылыми жетекшілердің ғылыми-педагогикалық әлеуетін күшейту қажеттілігі туындайды.</a:t>
                      </a:r>
                    </a:p>
                    <a:p>
                      <a:endParaRPr lang="kk-KZ" sz="1100" b="0" i="0" u="none" strike="noStrike" cap="none" dirty="0" smtClean="0">
                        <a:solidFill>
                          <a:schemeClr val="dk1"/>
                        </a:solidFill>
                        <a:effectLst/>
                        <a:latin typeface="Arial"/>
                        <a:ea typeface="Arial"/>
                        <a:cs typeface="Arial"/>
                        <a:sym typeface="Arial"/>
                      </a:endParaRPr>
                    </a:p>
                    <a:p>
                      <a:endParaRPr lang="kk-KZ" sz="1100" b="0" i="0" u="none" strike="noStrike" cap="none" dirty="0" smtClean="0">
                        <a:solidFill>
                          <a:schemeClr val="dk1"/>
                        </a:solidFill>
                        <a:effectLst/>
                        <a:latin typeface="Arial"/>
                        <a:ea typeface="Arial"/>
                        <a:cs typeface="Arial"/>
                        <a:sym typeface="Arial"/>
                      </a:endParaRPr>
                    </a:p>
                    <a:p>
                      <a:endParaRPr lang="kk-KZ" sz="1100" b="0" i="0" u="none" strike="noStrike" cap="none" dirty="0" smtClean="0">
                        <a:solidFill>
                          <a:schemeClr val="dk1"/>
                        </a:solidFill>
                        <a:effectLst/>
                        <a:latin typeface="Arial"/>
                        <a:ea typeface="Arial"/>
                        <a:cs typeface="Arial"/>
                        <a:sym typeface="Arial"/>
                      </a:endParaRPr>
                    </a:p>
                    <a:p>
                      <a:endParaRPr lang="kk-KZ" sz="1100" b="0" i="0" u="none" strike="noStrike" cap="none" dirty="0" smtClean="0">
                        <a:solidFill>
                          <a:schemeClr val="dk1"/>
                        </a:solidFill>
                        <a:effectLst/>
                        <a:latin typeface="Arial"/>
                        <a:ea typeface="Arial"/>
                        <a:cs typeface="Arial"/>
                        <a:sym typeface="Arial"/>
                      </a:endParaRPr>
                    </a:p>
                    <a:p>
                      <a:r>
                        <a:rPr lang="kk-KZ" sz="1100" b="0" i="0" u="none" strike="noStrike" cap="none" dirty="0" smtClean="0">
                          <a:solidFill>
                            <a:schemeClr val="dk1"/>
                          </a:solidFill>
                          <a:effectLst/>
                          <a:latin typeface="Arial"/>
                          <a:ea typeface="Arial"/>
                          <a:cs typeface="Arial"/>
                          <a:sym typeface="Arial"/>
                        </a:rPr>
                        <a:t>Докторанттардың диссертациялық зерттеулерді уақытылы аяқтауын қамтамасыз ету, сондай-ақ олардың ғылыми дайындығының жалпы сапасын арттыру бойынша шаралар қабылдау ұсынылады. Докторантураның ғылыми-педагогикалық әлеуетін күшейту, ғылыми жетекшілердің Хирша индексін арттыру шараларын жүргізу.</a:t>
                      </a:r>
                      <a:endParaRPr lang="ru-RU" sz="1100" b="0" i="0" u="none" strike="noStrike" cap="none" dirty="0" smtClean="0">
                        <a:solidFill>
                          <a:schemeClr val="dk1"/>
                        </a:solidFill>
                        <a:effectLst/>
                        <a:latin typeface="Arial"/>
                        <a:ea typeface="Arial"/>
                        <a:cs typeface="Arial"/>
                        <a:sym typeface="Arial"/>
                      </a:endParaRPr>
                    </a:p>
                    <a:p>
                      <a:pPr marL="0" marR="0" lvl="0" indent="0" algn="l" rtl="0">
                        <a:spcBef>
                          <a:spcPts val="0"/>
                        </a:spcBef>
                        <a:spcAft>
                          <a:spcPts val="0"/>
                        </a:spcAft>
                        <a:buNone/>
                      </a:pPr>
                      <a:endParaRPr sz="1100" dirty="0"/>
                    </a:p>
                  </a:txBody>
                  <a:tcPr marL="91450" marR="91450" marT="45725" marB="45725"/>
                </a:tc>
                <a:tc>
                  <a:txBody>
                    <a:bodyPr/>
                    <a:lstStyle/>
                    <a:p>
                      <a:r>
                        <a:rPr lang="kk-KZ" sz="1100" b="0" i="0" u="none" strike="noStrike" cap="none" dirty="0" smtClean="0">
                          <a:solidFill>
                            <a:schemeClr val="dk1"/>
                          </a:solidFill>
                          <a:effectLst/>
                          <a:latin typeface="Arial"/>
                          <a:ea typeface="Arial"/>
                          <a:cs typeface="Arial"/>
                          <a:sym typeface="Arial"/>
                        </a:rPr>
                        <a:t>8D01705 – Қазақ тілі мен әдебиеті докторантураның білім беру бағдарламалары бойынша қорғамаған университет түлектерімен дайындық жұмыстарын жүргізу бойынша жол картасын түзу (1.Шифр және мамандық атауы; 2.Оқу мерзімі (бітірген жылын қоса); 3.Оқу түрі (мем.тапсырыс/ақылы/Түрік квотасы); 4.Бекітілген докторлық диссертация тақырыбы </a:t>
                      </a:r>
                      <a:endParaRPr lang="ru-RU" sz="1100" b="0" i="0" u="none" strike="noStrike" cap="none" dirty="0" smtClean="0">
                        <a:solidFill>
                          <a:schemeClr val="dk1"/>
                        </a:solidFill>
                        <a:effectLst/>
                        <a:latin typeface="Arial"/>
                        <a:ea typeface="Arial"/>
                        <a:cs typeface="Arial"/>
                        <a:sym typeface="Arial"/>
                      </a:endParaRPr>
                    </a:p>
                    <a:p>
                      <a:r>
                        <a:rPr lang="kk-KZ" sz="1100" b="0" i="0" u="none" strike="noStrike" cap="none" dirty="0" smtClean="0">
                          <a:solidFill>
                            <a:schemeClr val="dk1"/>
                          </a:solidFill>
                          <a:effectLst/>
                          <a:latin typeface="Arial"/>
                          <a:ea typeface="Arial"/>
                          <a:cs typeface="Arial"/>
                          <a:sym typeface="Arial"/>
                        </a:rPr>
                        <a:t>(қорғау тілі); 5.Жарияланымдар саны, тізімі; 6.Жоспарланатын алдын ала қорғау мерзімі; 7.Болжамды қорғау мерзімі; 8.Уақытылы қорғамаудың себептері).</a:t>
                      </a:r>
                      <a:endParaRPr lang="ru-RU" sz="1100" b="0" i="0" u="none" strike="noStrike" cap="none" dirty="0" smtClean="0">
                        <a:solidFill>
                          <a:schemeClr val="dk1"/>
                        </a:solidFill>
                        <a:effectLst/>
                        <a:latin typeface="Arial"/>
                        <a:ea typeface="Arial"/>
                        <a:cs typeface="Arial"/>
                        <a:sym typeface="Arial"/>
                      </a:endParaRPr>
                    </a:p>
                    <a:p>
                      <a:r>
                        <a:rPr lang="kk-KZ" sz="1100" b="0" i="0" u="none" strike="noStrike" cap="none" dirty="0" smtClean="0">
                          <a:solidFill>
                            <a:schemeClr val="dk1"/>
                          </a:solidFill>
                          <a:effectLst/>
                          <a:latin typeface="Arial"/>
                          <a:ea typeface="Arial"/>
                          <a:cs typeface="Arial"/>
                          <a:sym typeface="Arial"/>
                        </a:rPr>
                        <a:t>- Жетекшілердің ғылыми-педагогикалық әлеуетін күшейту мақсатында әлемдік рейтингтік журналдарда мақала жариялау санын арттыру; ғылыми әлеуеті жоғары шетелдік ғылыми жетекшілерді жұмысқа тарту.</a:t>
                      </a:r>
                      <a:endParaRPr lang="ru-RU" sz="1100" b="0" i="0" u="none" strike="noStrike" cap="none" dirty="0" smtClean="0">
                        <a:solidFill>
                          <a:schemeClr val="dk1"/>
                        </a:solidFill>
                        <a:effectLst/>
                        <a:latin typeface="Arial"/>
                        <a:ea typeface="Arial"/>
                        <a:cs typeface="Arial"/>
                        <a:sym typeface="Arial"/>
                      </a:endParaRPr>
                    </a:p>
                    <a:p>
                      <a:pPr marL="0" marR="0" lvl="0" indent="0" algn="l" rtl="0">
                        <a:spcBef>
                          <a:spcPts val="0"/>
                        </a:spcBef>
                        <a:spcAft>
                          <a:spcPts val="0"/>
                        </a:spcAft>
                        <a:buNone/>
                      </a:pPr>
                      <a:endParaRPr lang="kk-KZ" sz="1100" dirty="0" smtClean="0"/>
                    </a:p>
                    <a:p>
                      <a:pPr marL="0" marR="0" lvl="0" indent="0" algn="l" rtl="0">
                        <a:spcBef>
                          <a:spcPts val="0"/>
                        </a:spcBef>
                        <a:spcAft>
                          <a:spcPts val="0"/>
                        </a:spcAft>
                        <a:buNone/>
                      </a:pPr>
                      <a:r>
                        <a:rPr lang="kk-KZ" sz="1100" b="0" i="0" u="none" strike="noStrike" cap="none" dirty="0" smtClean="0">
                          <a:solidFill>
                            <a:schemeClr val="dk1"/>
                          </a:solidFill>
                          <a:effectLst/>
                          <a:latin typeface="Arial"/>
                          <a:ea typeface="Arial"/>
                          <a:cs typeface="Arial"/>
                          <a:sym typeface="Arial"/>
                        </a:rPr>
                        <a:t>Докторантураның ғылыми-педагогикалық әлеуетін күшейту, ғылыми жетекшілердің Хирша индексін арттыруға күш салу.</a:t>
                      </a:r>
                      <a:endParaRPr lang="kk-KZ" sz="1100" dirty="0" smtClean="0"/>
                    </a:p>
                    <a:p>
                      <a:pPr marL="0" marR="0" lvl="0" indent="0" algn="l" rtl="0">
                        <a:spcBef>
                          <a:spcPts val="0"/>
                        </a:spcBef>
                        <a:spcAft>
                          <a:spcPts val="0"/>
                        </a:spcAft>
                        <a:buNone/>
                      </a:pPr>
                      <a:endParaRPr lang="kk-KZ" sz="1100" dirty="0" smtClean="0"/>
                    </a:p>
                    <a:p>
                      <a:pPr marL="0" marR="0" lvl="0" indent="0" algn="l" rtl="0">
                        <a:spcBef>
                          <a:spcPts val="0"/>
                        </a:spcBef>
                        <a:spcAft>
                          <a:spcPts val="0"/>
                        </a:spcAft>
                        <a:buNone/>
                      </a:pPr>
                      <a:endParaRPr sz="1100" dirty="0"/>
                    </a:p>
                  </a:txBody>
                  <a:tcPr marL="91450" marR="91450" marT="45725" marB="45725"/>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288365209"/>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963826" y="407772"/>
            <a:ext cx="7722973" cy="55605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r>
              <a:rPr lang="ru-RU" sz="1600" b="1" dirty="0">
                <a:latin typeface="Times New Roman"/>
                <a:ea typeface="Times New Roman"/>
                <a:cs typeface="Times New Roman"/>
                <a:sym typeface="Times New Roman"/>
              </a:rPr>
              <a:t>Даму </a:t>
            </a:r>
            <a:r>
              <a:rPr lang="ru-RU" sz="1600" b="1" dirty="0" err="1">
                <a:latin typeface="Times New Roman"/>
                <a:ea typeface="Times New Roman"/>
                <a:cs typeface="Times New Roman"/>
                <a:sym typeface="Times New Roman"/>
              </a:rPr>
              <a:t>мақсаттары</a:t>
            </a:r>
            <a:r>
              <a:rPr lang="ru-RU" sz="1600" b="1" dirty="0">
                <a:latin typeface="Times New Roman"/>
                <a:ea typeface="Times New Roman"/>
                <a:cs typeface="Times New Roman"/>
                <a:sym typeface="Times New Roman"/>
              </a:rPr>
              <a:t> мен </a:t>
            </a:r>
            <a:r>
              <a:rPr lang="ru-RU" sz="1600" b="1" dirty="0" err="1">
                <a:latin typeface="Times New Roman"/>
                <a:ea typeface="Times New Roman"/>
                <a:cs typeface="Times New Roman"/>
                <a:sym typeface="Times New Roman"/>
              </a:rPr>
              <a:t>жолдары</a:t>
            </a:r>
            <a:r>
              <a:rPr lang="ru-RU" sz="1600" b="1" dirty="0">
                <a:latin typeface="Times New Roman"/>
                <a:ea typeface="Times New Roman"/>
                <a:cs typeface="Times New Roman"/>
                <a:sym typeface="Times New Roman"/>
              </a:rPr>
              <a:t> </a:t>
            </a:r>
            <a:br>
              <a:rPr lang="ru-RU" sz="1600" b="1" dirty="0">
                <a:latin typeface="Times New Roman"/>
                <a:ea typeface="Times New Roman"/>
                <a:cs typeface="Times New Roman"/>
                <a:sym typeface="Times New Roman"/>
              </a:rPr>
            </a:br>
            <a:r>
              <a:rPr lang="ru-RU" sz="1600" b="1" dirty="0">
                <a:latin typeface="Times New Roman"/>
                <a:ea typeface="Times New Roman"/>
                <a:cs typeface="Times New Roman"/>
                <a:sym typeface="Times New Roman"/>
              </a:rPr>
              <a:t>(2025-2027 </a:t>
            </a:r>
            <a:r>
              <a:rPr lang="ru-RU" sz="1600" b="1" dirty="0" err="1">
                <a:latin typeface="Times New Roman"/>
                <a:ea typeface="Times New Roman"/>
                <a:cs typeface="Times New Roman"/>
                <a:sym typeface="Times New Roman"/>
              </a:rPr>
              <a:t>жж</a:t>
            </a:r>
            <a:r>
              <a:rPr lang="ru-RU" sz="1600" b="1" dirty="0">
                <a:latin typeface="Times New Roman"/>
                <a:ea typeface="Times New Roman"/>
                <a:cs typeface="Times New Roman"/>
                <a:sym typeface="Times New Roman"/>
              </a:rPr>
              <a:t>.)</a:t>
            </a:r>
            <a:endParaRPr sz="1600" b="1" dirty="0"/>
          </a:p>
        </p:txBody>
      </p:sp>
      <p:sp>
        <p:nvSpPr>
          <p:cNvPr id="147" name="Google Shape;147;p7"/>
          <p:cNvSpPr txBox="1">
            <a:spLocks noGrp="1"/>
          </p:cNvSpPr>
          <p:nvPr>
            <p:ph type="body" idx="1"/>
          </p:nvPr>
        </p:nvSpPr>
        <p:spPr>
          <a:xfrm>
            <a:off x="457200" y="902042"/>
            <a:ext cx="8229600" cy="3850827"/>
          </a:xfrm>
          <a:prstGeom prst="rect">
            <a:avLst/>
          </a:prstGeom>
          <a:noFill/>
          <a:ln>
            <a:noFill/>
          </a:ln>
        </p:spPr>
        <p:txBody>
          <a:bodyPr spcFirstLastPara="1" wrap="square" lIns="91425" tIns="45700" rIns="91425" bIns="45700" anchor="t" anchorCtr="0">
            <a:noAutofit/>
          </a:bodyPr>
          <a:lstStyle/>
          <a:p>
            <a:pPr marL="342900" lvl="0" indent="-190500">
              <a:spcBef>
                <a:spcPts val="0"/>
              </a:spcBef>
              <a:buSzPts val="2400"/>
              <a:buNone/>
            </a:pPr>
            <a:r>
              <a:rPr lang="ru-RU" sz="1200" b="1" dirty="0">
                <a:solidFill>
                  <a:schemeClr val="tx1"/>
                </a:solidFill>
                <a:latin typeface="Times New Roman" pitchFamily="18" charset="0"/>
                <a:cs typeface="Times New Roman" pitchFamily="18" charset="0"/>
              </a:rPr>
              <a:t>Даму </a:t>
            </a:r>
            <a:r>
              <a:rPr lang="ru-RU" sz="1200" b="1" dirty="0" err="1" smtClean="0">
                <a:solidFill>
                  <a:schemeClr val="tx1"/>
                </a:solidFill>
                <a:latin typeface="Times New Roman" pitchFamily="18" charset="0"/>
                <a:cs typeface="Times New Roman" pitchFamily="18" charset="0"/>
              </a:rPr>
              <a:t>мақсаттары</a:t>
            </a:r>
            <a:endParaRPr lang="ru-RU" sz="1200" b="1" dirty="0" smtClean="0">
              <a:solidFill>
                <a:schemeClr val="tx1"/>
              </a:solidFill>
              <a:latin typeface="Times New Roman" pitchFamily="18" charset="0"/>
              <a:cs typeface="Times New Roman" pitchFamily="18" charset="0"/>
            </a:endParaRPr>
          </a:p>
          <a:p>
            <a:pPr marL="342900" lvl="0" indent="-190500">
              <a:spcBef>
                <a:spcPts val="0"/>
              </a:spcBef>
              <a:buSzPts val="2400"/>
              <a:buNone/>
            </a:pPr>
            <a:endParaRPr lang="ru-RU" sz="1200" b="1" dirty="0">
              <a:solidFill>
                <a:schemeClr val="tx1"/>
              </a:solidFill>
              <a:latin typeface="Times New Roman" pitchFamily="18" charset="0"/>
              <a:cs typeface="Times New Roman" pitchFamily="18" charset="0"/>
            </a:endParaRPr>
          </a:p>
          <a:p>
            <a:pPr marL="342900" lvl="0" indent="-190500">
              <a:spcBef>
                <a:spcPts val="0"/>
              </a:spcBef>
              <a:buSzPts val="2400"/>
              <a:buFont typeface="Arial" pitchFamily="34" charset="0"/>
              <a:buChar char="•"/>
            </a:pPr>
            <a:r>
              <a:rPr lang="ru-RU" sz="1200" dirty="0" err="1">
                <a:solidFill>
                  <a:schemeClr val="bg2"/>
                </a:solidFill>
                <a:latin typeface="Times New Roman" pitchFamily="18" charset="0"/>
                <a:cs typeface="Times New Roman" pitchFamily="18" charset="0"/>
              </a:rPr>
              <a:t>Тіл</a:t>
            </a:r>
            <a:r>
              <a:rPr lang="ru-RU" sz="1200" dirty="0">
                <a:solidFill>
                  <a:schemeClr val="bg2"/>
                </a:solidFill>
                <a:latin typeface="Times New Roman" pitchFamily="18" charset="0"/>
                <a:cs typeface="Times New Roman" pitchFamily="18" charset="0"/>
              </a:rPr>
              <a:t> мен </a:t>
            </a:r>
            <a:r>
              <a:rPr lang="ru-RU" sz="1200" dirty="0" err="1">
                <a:solidFill>
                  <a:schemeClr val="bg2"/>
                </a:solidFill>
                <a:latin typeface="Times New Roman" pitchFamily="18" charset="0"/>
                <a:cs typeface="Times New Roman" pitchFamily="18" charset="0"/>
              </a:rPr>
              <a:t>әдебиет</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білім</a:t>
            </a:r>
            <a:r>
              <a:rPr lang="ru-RU" sz="1200" dirty="0">
                <a:solidFill>
                  <a:schemeClr val="bg2"/>
                </a:solidFill>
                <a:latin typeface="Times New Roman" pitchFamily="18" charset="0"/>
                <a:cs typeface="Times New Roman" pitchFamily="18" charset="0"/>
              </a:rPr>
              <a:t> беру </a:t>
            </a:r>
            <a:r>
              <a:rPr lang="ru-RU" sz="1200" dirty="0" err="1">
                <a:solidFill>
                  <a:schemeClr val="bg2"/>
                </a:solidFill>
                <a:latin typeface="Times New Roman" pitchFamily="18" charset="0"/>
                <a:cs typeface="Times New Roman" pitchFamily="18" charset="0"/>
              </a:rPr>
              <a:t>саласында</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өзекті</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ғылыми-зерттеу</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жұмыстарын</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жүргізу</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арқылы</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отандық</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ғылымның</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дамуына</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үлес</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қосу</a:t>
            </a:r>
            <a:r>
              <a:rPr lang="ru-RU" sz="1200" dirty="0">
                <a:solidFill>
                  <a:schemeClr val="bg2"/>
                </a:solidFill>
                <a:latin typeface="Times New Roman" pitchFamily="18" charset="0"/>
                <a:cs typeface="Times New Roman" pitchFamily="18" charset="0"/>
              </a:rPr>
              <a:t>;</a:t>
            </a:r>
          </a:p>
          <a:p>
            <a:pPr marL="342900" lvl="0" indent="-190500">
              <a:spcBef>
                <a:spcPts val="0"/>
              </a:spcBef>
              <a:buSzPts val="2400"/>
              <a:buFont typeface="Arial" pitchFamily="34" charset="0"/>
              <a:buChar char="•"/>
            </a:pPr>
            <a:r>
              <a:rPr lang="ru-RU" sz="1200" dirty="0" err="1" smtClean="0">
                <a:solidFill>
                  <a:schemeClr val="bg2"/>
                </a:solidFill>
                <a:latin typeface="Times New Roman" pitchFamily="18" charset="0"/>
                <a:cs typeface="Times New Roman" pitchFamily="18" charset="0"/>
              </a:rPr>
              <a:t>Тіл</a:t>
            </a:r>
            <a:r>
              <a:rPr lang="ru-RU" sz="1200" dirty="0" smtClean="0">
                <a:solidFill>
                  <a:schemeClr val="bg2"/>
                </a:solidFill>
                <a:latin typeface="Times New Roman" pitchFamily="18" charset="0"/>
                <a:cs typeface="Times New Roman" pitchFamily="18" charset="0"/>
              </a:rPr>
              <a:t> </a:t>
            </a:r>
            <a:r>
              <a:rPr lang="ru-RU" sz="1200" dirty="0">
                <a:solidFill>
                  <a:schemeClr val="bg2"/>
                </a:solidFill>
                <a:latin typeface="Times New Roman" pitchFamily="18" charset="0"/>
                <a:cs typeface="Times New Roman" pitchFamily="18" charset="0"/>
              </a:rPr>
              <a:t>мен </a:t>
            </a:r>
            <a:r>
              <a:rPr lang="ru-RU" sz="1200" dirty="0" err="1">
                <a:solidFill>
                  <a:schemeClr val="bg2"/>
                </a:solidFill>
                <a:latin typeface="Times New Roman" pitchFamily="18" charset="0"/>
                <a:cs typeface="Times New Roman" pitchFamily="18" charset="0"/>
              </a:rPr>
              <a:t>әдебиетке</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қатысты</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тақырыптарда</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ғылыми</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мақалалар</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жариялау</a:t>
            </a:r>
            <a:r>
              <a:rPr lang="ru-RU" sz="1200" dirty="0">
                <a:solidFill>
                  <a:schemeClr val="bg2"/>
                </a:solidFill>
                <a:latin typeface="Times New Roman" pitchFamily="18" charset="0"/>
                <a:cs typeface="Times New Roman" pitchFamily="18" charset="0"/>
              </a:rPr>
              <a:t>;</a:t>
            </a:r>
          </a:p>
          <a:p>
            <a:pPr marL="342900" lvl="0" indent="-190500">
              <a:spcBef>
                <a:spcPts val="0"/>
              </a:spcBef>
              <a:buSzPts val="2400"/>
              <a:buFont typeface="Arial" pitchFamily="34" charset="0"/>
              <a:buChar char="•"/>
            </a:pPr>
            <a:r>
              <a:rPr lang="en-US" sz="1200" dirty="0" smtClean="0">
                <a:solidFill>
                  <a:schemeClr val="bg2"/>
                </a:solidFill>
                <a:latin typeface="Times New Roman" pitchFamily="18" charset="0"/>
                <a:cs typeface="Times New Roman" pitchFamily="18" charset="0"/>
              </a:rPr>
              <a:t>Scopus </a:t>
            </a:r>
            <a:r>
              <a:rPr lang="ru-RU" sz="1200" dirty="0" err="1">
                <a:solidFill>
                  <a:schemeClr val="bg2"/>
                </a:solidFill>
                <a:latin typeface="Times New Roman" pitchFamily="18" charset="0"/>
                <a:cs typeface="Times New Roman" pitchFamily="18" charset="0"/>
              </a:rPr>
              <a:t>және</a:t>
            </a:r>
            <a:r>
              <a:rPr lang="ru-RU" sz="1200" dirty="0">
                <a:solidFill>
                  <a:schemeClr val="bg2"/>
                </a:solidFill>
                <a:latin typeface="Times New Roman" pitchFamily="18" charset="0"/>
                <a:cs typeface="Times New Roman" pitchFamily="18" charset="0"/>
              </a:rPr>
              <a:t> </a:t>
            </a:r>
            <a:r>
              <a:rPr lang="en-US" sz="1200" dirty="0">
                <a:solidFill>
                  <a:schemeClr val="bg2"/>
                </a:solidFill>
                <a:latin typeface="Times New Roman" pitchFamily="18" charset="0"/>
                <a:cs typeface="Times New Roman" pitchFamily="18" charset="0"/>
              </a:rPr>
              <a:t>Web of Science </a:t>
            </a:r>
            <a:r>
              <a:rPr lang="ru-RU" sz="1200" dirty="0" err="1">
                <a:solidFill>
                  <a:schemeClr val="bg2"/>
                </a:solidFill>
                <a:latin typeface="Times New Roman" pitchFamily="18" charset="0"/>
                <a:cs typeface="Times New Roman" pitchFamily="18" charset="0"/>
              </a:rPr>
              <a:t>базаларына</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енетін</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халықаралық</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ғылыми</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журналдарда</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жарияланатын</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мақалалар</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санын</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арттыру</a:t>
            </a:r>
            <a:r>
              <a:rPr lang="ru-RU" sz="1200" dirty="0">
                <a:solidFill>
                  <a:schemeClr val="bg2"/>
                </a:solidFill>
                <a:latin typeface="Times New Roman" pitchFamily="18" charset="0"/>
                <a:cs typeface="Times New Roman" pitchFamily="18" charset="0"/>
              </a:rPr>
              <a:t>;</a:t>
            </a:r>
          </a:p>
          <a:p>
            <a:pPr marL="342900" lvl="0" indent="-190500">
              <a:spcBef>
                <a:spcPts val="0"/>
              </a:spcBef>
              <a:buSzPts val="2400"/>
              <a:buFont typeface="Arial" pitchFamily="34" charset="0"/>
              <a:buChar char="•"/>
            </a:pPr>
            <a:r>
              <a:rPr lang="ru-RU" sz="1200" dirty="0" err="1" smtClean="0">
                <a:solidFill>
                  <a:schemeClr val="bg2"/>
                </a:solidFill>
                <a:latin typeface="Times New Roman" pitchFamily="18" charset="0"/>
                <a:cs typeface="Times New Roman" pitchFamily="18" charset="0"/>
              </a:rPr>
              <a:t>Тіл</a:t>
            </a:r>
            <a:r>
              <a:rPr lang="ru-RU" sz="1200" dirty="0" smtClean="0">
                <a:solidFill>
                  <a:schemeClr val="bg2"/>
                </a:solidFill>
                <a:latin typeface="Times New Roman" pitchFamily="18" charset="0"/>
                <a:cs typeface="Times New Roman" pitchFamily="18" charset="0"/>
              </a:rPr>
              <a:t> </a:t>
            </a:r>
            <a:r>
              <a:rPr lang="ru-RU" sz="1200" dirty="0">
                <a:solidFill>
                  <a:schemeClr val="bg2"/>
                </a:solidFill>
                <a:latin typeface="Times New Roman" pitchFamily="18" charset="0"/>
                <a:cs typeface="Times New Roman" pitchFamily="18" charset="0"/>
              </a:rPr>
              <a:t>мен </a:t>
            </a:r>
            <a:r>
              <a:rPr lang="ru-RU" sz="1200" dirty="0" err="1">
                <a:solidFill>
                  <a:schemeClr val="bg2"/>
                </a:solidFill>
                <a:latin typeface="Times New Roman" pitchFamily="18" charset="0"/>
                <a:cs typeface="Times New Roman" pitchFamily="18" charset="0"/>
              </a:rPr>
              <a:t>әдебиет</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педагогикасы</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бойынша</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авторлық</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оқу-әдістемелік</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құралдар</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әзірлеу</a:t>
            </a:r>
            <a:r>
              <a:rPr lang="ru-RU" sz="1200" dirty="0">
                <a:solidFill>
                  <a:schemeClr val="bg2"/>
                </a:solidFill>
                <a:latin typeface="Times New Roman" pitchFamily="18" charset="0"/>
                <a:cs typeface="Times New Roman" pitchFamily="18" charset="0"/>
              </a:rPr>
              <a:t>;</a:t>
            </a:r>
          </a:p>
          <a:p>
            <a:pPr marL="342900" lvl="0" indent="-190500">
              <a:spcBef>
                <a:spcPts val="0"/>
              </a:spcBef>
              <a:buSzPts val="2400"/>
              <a:buFont typeface="Arial" pitchFamily="34" charset="0"/>
              <a:buChar char="•"/>
            </a:pPr>
            <a:r>
              <a:rPr lang="ru-RU" sz="1200" dirty="0" err="1" smtClean="0">
                <a:solidFill>
                  <a:schemeClr val="bg2"/>
                </a:solidFill>
                <a:latin typeface="Times New Roman" pitchFamily="18" charset="0"/>
                <a:cs typeface="Times New Roman" pitchFamily="18" charset="0"/>
              </a:rPr>
              <a:t>Ғылыми</a:t>
            </a:r>
            <a:r>
              <a:rPr lang="ru-RU" sz="1200" dirty="0" smtClean="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жобалар</a:t>
            </a:r>
            <a:r>
              <a:rPr lang="ru-RU" sz="1200" dirty="0">
                <a:solidFill>
                  <a:schemeClr val="bg2"/>
                </a:solidFill>
                <a:latin typeface="Times New Roman" pitchFamily="18" charset="0"/>
                <a:cs typeface="Times New Roman" pitchFamily="18" charset="0"/>
              </a:rPr>
              <a:t> мен </a:t>
            </a:r>
            <a:r>
              <a:rPr lang="ru-RU" sz="1200" dirty="0" err="1">
                <a:solidFill>
                  <a:schemeClr val="bg2"/>
                </a:solidFill>
                <a:latin typeface="Times New Roman" pitchFamily="18" charset="0"/>
                <a:cs typeface="Times New Roman" pitchFamily="18" charset="0"/>
              </a:rPr>
              <a:t>гранттық</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бағдарламаларға</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белсенді</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қатысу</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арқылы</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ғылыми</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тәжірибені</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тереңдету</a:t>
            </a:r>
            <a:r>
              <a:rPr lang="ru-RU" sz="1200" dirty="0">
                <a:solidFill>
                  <a:schemeClr val="bg2"/>
                </a:solidFill>
                <a:latin typeface="Times New Roman" pitchFamily="18" charset="0"/>
                <a:cs typeface="Times New Roman" pitchFamily="18" charset="0"/>
              </a:rPr>
              <a:t>.</a:t>
            </a:r>
          </a:p>
          <a:p>
            <a:pPr marL="342900" lvl="0" indent="-190500">
              <a:spcBef>
                <a:spcPts val="0"/>
              </a:spcBef>
              <a:buSzPts val="2400"/>
              <a:buNone/>
            </a:pPr>
            <a:endParaRPr lang="ru-RU" sz="1200" b="1" dirty="0" smtClean="0">
              <a:solidFill>
                <a:schemeClr val="tx1"/>
              </a:solidFill>
              <a:latin typeface="Times New Roman" pitchFamily="18" charset="0"/>
              <a:cs typeface="Times New Roman" pitchFamily="18" charset="0"/>
            </a:endParaRPr>
          </a:p>
          <a:p>
            <a:pPr marL="342900" lvl="0" indent="-190500">
              <a:spcBef>
                <a:spcPts val="0"/>
              </a:spcBef>
              <a:buSzPts val="2400"/>
              <a:buNone/>
            </a:pPr>
            <a:r>
              <a:rPr lang="ru-RU" sz="1200" b="1" dirty="0" smtClean="0">
                <a:solidFill>
                  <a:schemeClr val="tx1"/>
                </a:solidFill>
                <a:latin typeface="Times New Roman" pitchFamily="18" charset="0"/>
                <a:cs typeface="Times New Roman" pitchFamily="18" charset="0"/>
              </a:rPr>
              <a:t>Даму </a:t>
            </a:r>
            <a:r>
              <a:rPr lang="ru-RU" sz="1200" b="1" dirty="0" err="1" smtClean="0">
                <a:solidFill>
                  <a:schemeClr val="tx1"/>
                </a:solidFill>
                <a:latin typeface="Times New Roman" pitchFamily="18" charset="0"/>
                <a:cs typeface="Times New Roman" pitchFamily="18" charset="0"/>
              </a:rPr>
              <a:t>жолдары</a:t>
            </a:r>
            <a:endParaRPr lang="ru-RU" sz="1200" b="1" dirty="0" smtClean="0">
              <a:solidFill>
                <a:schemeClr val="tx1"/>
              </a:solidFill>
              <a:latin typeface="Times New Roman" pitchFamily="18" charset="0"/>
              <a:cs typeface="Times New Roman" pitchFamily="18" charset="0"/>
            </a:endParaRPr>
          </a:p>
          <a:p>
            <a:pPr marL="342900" lvl="0" indent="-190500">
              <a:spcBef>
                <a:spcPts val="0"/>
              </a:spcBef>
              <a:buSzPts val="2400"/>
              <a:buNone/>
            </a:pPr>
            <a:endParaRPr lang="ru-RU" sz="1200" b="1" dirty="0">
              <a:solidFill>
                <a:schemeClr val="tx1"/>
              </a:solidFill>
              <a:latin typeface="Times New Roman" pitchFamily="18" charset="0"/>
              <a:cs typeface="Times New Roman" pitchFamily="18" charset="0"/>
            </a:endParaRPr>
          </a:p>
          <a:p>
            <a:pPr marL="342900" lvl="0" indent="-190500">
              <a:spcBef>
                <a:spcPts val="0"/>
              </a:spcBef>
              <a:buSzPts val="2400"/>
              <a:buFont typeface="Arial" pitchFamily="34" charset="0"/>
              <a:buChar char="•"/>
            </a:pPr>
            <a:r>
              <a:rPr lang="ru-RU" sz="1200" dirty="0" err="1">
                <a:solidFill>
                  <a:schemeClr val="bg2"/>
                </a:solidFill>
                <a:latin typeface="Times New Roman" pitchFamily="18" charset="0"/>
                <a:cs typeface="Times New Roman" pitchFamily="18" charset="0"/>
              </a:rPr>
              <a:t>Ғылыми-зерттеу</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жұмыстарын</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жүйелі</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түрде</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жүргізіп</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мақалаларды</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ұлттық</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және</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халықаралық</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деңгейдегі</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басылымдарға</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ұсыну</a:t>
            </a:r>
            <a:r>
              <a:rPr lang="ru-RU" sz="1200" dirty="0">
                <a:solidFill>
                  <a:schemeClr val="bg2"/>
                </a:solidFill>
                <a:latin typeface="Times New Roman" pitchFamily="18" charset="0"/>
                <a:cs typeface="Times New Roman" pitchFamily="18" charset="0"/>
              </a:rPr>
              <a:t>;</a:t>
            </a:r>
          </a:p>
          <a:p>
            <a:pPr marL="342900" lvl="0" indent="-190500">
              <a:spcBef>
                <a:spcPts val="0"/>
              </a:spcBef>
              <a:buSzPts val="2400"/>
              <a:buFont typeface="Arial" pitchFamily="34" charset="0"/>
              <a:buChar char="•"/>
            </a:pPr>
            <a:r>
              <a:rPr lang="ru-RU" sz="1200" dirty="0" err="1" smtClean="0">
                <a:solidFill>
                  <a:schemeClr val="bg2"/>
                </a:solidFill>
                <a:latin typeface="Times New Roman" pitchFamily="18" charset="0"/>
                <a:cs typeface="Times New Roman" pitchFamily="18" charset="0"/>
              </a:rPr>
              <a:t>Тіл</a:t>
            </a:r>
            <a:r>
              <a:rPr lang="ru-RU" sz="1200" dirty="0" smtClean="0">
                <a:solidFill>
                  <a:schemeClr val="bg2"/>
                </a:solidFill>
                <a:latin typeface="Times New Roman" pitchFamily="18" charset="0"/>
                <a:cs typeface="Times New Roman" pitchFamily="18" charset="0"/>
              </a:rPr>
              <a:t> </a:t>
            </a:r>
            <a:r>
              <a:rPr lang="ru-RU" sz="1200" dirty="0">
                <a:solidFill>
                  <a:schemeClr val="bg2"/>
                </a:solidFill>
                <a:latin typeface="Times New Roman" pitchFamily="18" charset="0"/>
                <a:cs typeface="Times New Roman" pitchFamily="18" charset="0"/>
              </a:rPr>
              <a:t>мен </a:t>
            </a:r>
            <a:r>
              <a:rPr lang="ru-RU" sz="1200" dirty="0" err="1">
                <a:solidFill>
                  <a:schemeClr val="bg2"/>
                </a:solidFill>
                <a:latin typeface="Times New Roman" pitchFamily="18" charset="0"/>
                <a:cs typeface="Times New Roman" pitchFamily="18" charset="0"/>
              </a:rPr>
              <a:t>әдебиет</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білім</a:t>
            </a:r>
            <a:r>
              <a:rPr lang="ru-RU" sz="1200" dirty="0">
                <a:solidFill>
                  <a:schemeClr val="bg2"/>
                </a:solidFill>
                <a:latin typeface="Times New Roman" pitchFamily="18" charset="0"/>
                <a:cs typeface="Times New Roman" pitchFamily="18" charset="0"/>
              </a:rPr>
              <a:t> беру </a:t>
            </a:r>
            <a:r>
              <a:rPr lang="ru-RU" sz="1200" dirty="0" err="1">
                <a:solidFill>
                  <a:schemeClr val="bg2"/>
                </a:solidFill>
                <a:latin typeface="Times New Roman" pitchFamily="18" charset="0"/>
                <a:cs typeface="Times New Roman" pitchFamily="18" charset="0"/>
              </a:rPr>
              <a:t>саласында</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республикалық</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және</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халықаралық</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ғылыми</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конференцияларға</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белсенді</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қатысу</a:t>
            </a:r>
            <a:r>
              <a:rPr lang="ru-RU" sz="1200" dirty="0">
                <a:solidFill>
                  <a:schemeClr val="bg2"/>
                </a:solidFill>
                <a:latin typeface="Times New Roman" pitchFamily="18" charset="0"/>
                <a:cs typeface="Times New Roman" pitchFamily="18" charset="0"/>
              </a:rPr>
              <a:t>;</a:t>
            </a:r>
          </a:p>
          <a:p>
            <a:pPr marL="342900" lvl="0" indent="-190500">
              <a:spcBef>
                <a:spcPts val="0"/>
              </a:spcBef>
              <a:buSzPts val="2400"/>
              <a:buFont typeface="Arial" pitchFamily="34" charset="0"/>
              <a:buChar char="•"/>
            </a:pPr>
            <a:r>
              <a:rPr lang="ru-RU" sz="1200" dirty="0" err="1" smtClean="0">
                <a:solidFill>
                  <a:schemeClr val="bg2"/>
                </a:solidFill>
                <a:latin typeface="Times New Roman" pitchFamily="18" charset="0"/>
                <a:cs typeface="Times New Roman" pitchFamily="18" charset="0"/>
              </a:rPr>
              <a:t>Ғылыми</a:t>
            </a:r>
            <a:r>
              <a:rPr lang="ru-RU" sz="1200" dirty="0" smtClean="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жетекшілік</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арқылы</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жас</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зерттеушілерге</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докторанттар</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магистранттар</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студенттер</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ғылыми</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бағыт-бағдар</a:t>
            </a:r>
            <a:r>
              <a:rPr lang="ru-RU" sz="1200" dirty="0">
                <a:solidFill>
                  <a:schemeClr val="bg2"/>
                </a:solidFill>
                <a:latin typeface="Times New Roman" pitchFamily="18" charset="0"/>
                <a:cs typeface="Times New Roman" pitchFamily="18" charset="0"/>
              </a:rPr>
              <a:t> беру;</a:t>
            </a:r>
          </a:p>
          <a:p>
            <a:pPr marL="342900" lvl="0" indent="-190500">
              <a:spcBef>
                <a:spcPts val="0"/>
              </a:spcBef>
              <a:buSzPts val="2400"/>
              <a:buFont typeface="Arial" pitchFamily="34" charset="0"/>
              <a:buChar char="•"/>
            </a:pPr>
            <a:r>
              <a:rPr lang="ru-RU" sz="1200" dirty="0" err="1" smtClean="0">
                <a:solidFill>
                  <a:schemeClr val="bg2"/>
                </a:solidFill>
                <a:latin typeface="Times New Roman" pitchFamily="18" charset="0"/>
                <a:cs typeface="Times New Roman" pitchFamily="18" charset="0"/>
              </a:rPr>
              <a:t>Жаңа</a:t>
            </a:r>
            <a:r>
              <a:rPr lang="ru-RU" sz="1200" dirty="0" smtClean="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авторлық</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әдістемелік</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оқу</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құралдарын</a:t>
            </a:r>
            <a:r>
              <a:rPr lang="ru-RU" sz="1200" dirty="0">
                <a:solidFill>
                  <a:schemeClr val="bg2"/>
                </a:solidFill>
                <a:latin typeface="Times New Roman" pitchFamily="18" charset="0"/>
                <a:cs typeface="Times New Roman" pitchFamily="18" charset="0"/>
              </a:rPr>
              <a:t> университет </a:t>
            </a:r>
            <a:r>
              <a:rPr lang="ru-RU" sz="1200" dirty="0" err="1">
                <a:solidFill>
                  <a:schemeClr val="bg2"/>
                </a:solidFill>
                <a:latin typeface="Times New Roman" pitchFamily="18" charset="0"/>
                <a:cs typeface="Times New Roman" pitchFamily="18" charset="0"/>
              </a:rPr>
              <a:t>баспасында</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жариялап</a:t>
            </a:r>
            <a:r>
              <a:rPr lang="ru-RU" sz="1200" dirty="0">
                <a:solidFill>
                  <a:schemeClr val="bg2"/>
                </a:solidFill>
                <a:latin typeface="Times New Roman" pitchFamily="18" charset="0"/>
                <a:cs typeface="Times New Roman" pitchFamily="18" charset="0"/>
              </a:rPr>
              <a:t>, кафедра </a:t>
            </a:r>
            <a:r>
              <a:rPr lang="ru-RU" sz="1200" dirty="0" err="1">
                <a:solidFill>
                  <a:schemeClr val="bg2"/>
                </a:solidFill>
                <a:latin typeface="Times New Roman" pitchFamily="18" charset="0"/>
                <a:cs typeface="Times New Roman" pitchFamily="18" charset="0"/>
              </a:rPr>
              <a:t>іс-тәжірибесіне</a:t>
            </a:r>
            <a:r>
              <a:rPr lang="ru-RU" sz="1200" dirty="0">
                <a:solidFill>
                  <a:schemeClr val="bg2"/>
                </a:solidFill>
                <a:latin typeface="Times New Roman" pitchFamily="18" charset="0"/>
                <a:cs typeface="Times New Roman" pitchFamily="18" charset="0"/>
              </a:rPr>
              <a:t> </a:t>
            </a:r>
            <a:r>
              <a:rPr lang="ru-RU" sz="1200" dirty="0" err="1">
                <a:solidFill>
                  <a:schemeClr val="bg2"/>
                </a:solidFill>
                <a:latin typeface="Times New Roman" pitchFamily="18" charset="0"/>
                <a:cs typeface="Times New Roman" pitchFamily="18" charset="0"/>
              </a:rPr>
              <a:t>енгізу</a:t>
            </a:r>
            <a:r>
              <a:rPr lang="ru-RU" sz="1200" dirty="0">
                <a:solidFill>
                  <a:schemeClr val="bg2"/>
                </a:solidFill>
                <a:latin typeface="Times New Roman" pitchFamily="18" charset="0"/>
                <a:cs typeface="Times New Roman" pitchFamily="18" charset="0"/>
              </a:rPr>
              <a:t>.</a:t>
            </a:r>
            <a:endParaRPr lang="ru-RU" sz="1200" dirty="0">
              <a:solidFill>
                <a:schemeClr val="bg2"/>
              </a:solidFill>
              <a:latin typeface="Times New Roman" panose="02020603050405020304" pitchFamily="18" charset="0"/>
              <a:ea typeface="Calibri"/>
              <a:cs typeface="Times New Roman" panose="02020603050405020304" pitchFamily="18" charset="0"/>
            </a:endParaRPr>
          </a:p>
          <a:p>
            <a:pPr marL="342900" lvl="0" indent="-190500" algn="l" rtl="0">
              <a:spcBef>
                <a:spcPts val="0"/>
              </a:spcBef>
              <a:spcAft>
                <a:spcPts val="0"/>
              </a:spcAft>
              <a:buClr>
                <a:srgbClr val="7F7F7F"/>
              </a:buClr>
              <a:buSzPts val="2400"/>
              <a:buNone/>
            </a:pPr>
            <a:endParaRPr dirty="0"/>
          </a:p>
        </p:txBody>
      </p:sp>
    </p:spTree>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xmlns="" id="{1449AE55-051A-4286-B9F4-6B49441EFFE5}"/>
              </a:ext>
            </a:extLst>
          </p:cNvPr>
          <p:cNvSpPr>
            <a:spLocks noGrp="1"/>
          </p:cNvSpPr>
          <p:nvPr>
            <p:ph type="body" idx="1"/>
          </p:nvPr>
        </p:nvSpPr>
        <p:spPr>
          <a:xfrm>
            <a:off x="457200" y="198474"/>
            <a:ext cx="8229600" cy="4396149"/>
          </a:xfrm>
        </p:spPr>
        <p:txBody>
          <a:bodyPr/>
          <a:lstStyle/>
          <a:p>
            <a:pPr marL="114300" indent="0">
              <a:buNone/>
            </a:pPr>
            <a:r>
              <a:rPr lang="ru-RU" b="1" dirty="0" err="1">
                <a:solidFill>
                  <a:schemeClr val="bg2"/>
                </a:solidFill>
              </a:rPr>
              <a:t>Соңғы</a:t>
            </a:r>
            <a:r>
              <a:rPr lang="ru-RU" b="1" dirty="0">
                <a:solidFill>
                  <a:schemeClr val="bg2"/>
                </a:solidFill>
              </a:rPr>
              <a:t> </a:t>
            </a:r>
            <a:r>
              <a:rPr lang="ru-RU" b="1" dirty="0" err="1">
                <a:solidFill>
                  <a:schemeClr val="bg2"/>
                </a:solidFill>
              </a:rPr>
              <a:t>перспективалар</a:t>
            </a:r>
            <a:r>
              <a:rPr lang="ru-RU" b="1" dirty="0">
                <a:solidFill>
                  <a:schemeClr val="bg2"/>
                </a:solidFill>
              </a:rPr>
              <a:t> </a:t>
            </a:r>
            <a:r>
              <a:rPr lang="ru-RU" b="1" dirty="0" err="1">
                <a:solidFill>
                  <a:schemeClr val="bg2"/>
                </a:solidFill>
              </a:rPr>
              <a:t>және</a:t>
            </a:r>
            <a:r>
              <a:rPr lang="ru-RU" b="1" dirty="0">
                <a:solidFill>
                  <a:schemeClr val="bg2"/>
                </a:solidFill>
              </a:rPr>
              <a:t> </a:t>
            </a:r>
            <a:r>
              <a:rPr lang="ru-RU" b="1" dirty="0" err="1">
                <a:solidFill>
                  <a:schemeClr val="bg2"/>
                </a:solidFill>
              </a:rPr>
              <a:t>олардың</a:t>
            </a:r>
            <a:r>
              <a:rPr lang="ru-RU" b="1" dirty="0">
                <a:solidFill>
                  <a:schemeClr val="bg2"/>
                </a:solidFill>
              </a:rPr>
              <a:t> </a:t>
            </a:r>
            <a:r>
              <a:rPr lang="ru-RU" b="1" dirty="0" err="1">
                <a:solidFill>
                  <a:schemeClr val="bg2"/>
                </a:solidFill>
              </a:rPr>
              <a:t>көзқарасы</a:t>
            </a:r>
            <a:r>
              <a:rPr lang="tr-TR" dirty="0">
                <a:solidFill>
                  <a:schemeClr val="bg2"/>
                </a:solidFill>
              </a:rPr>
              <a:t>/ </a:t>
            </a:r>
            <a:endParaRPr lang="kk-KZ" dirty="0" smtClean="0">
              <a:solidFill>
                <a:schemeClr val="bg2"/>
              </a:solidFill>
            </a:endParaRPr>
          </a:p>
          <a:p>
            <a:pPr marL="114300" indent="0" algn="ctr">
              <a:buNone/>
            </a:pPr>
            <a:endParaRPr lang="ru-RU" sz="1800" b="1" dirty="0" smtClean="0">
              <a:solidFill>
                <a:schemeClr val="bg2"/>
              </a:solidFill>
            </a:endParaRPr>
          </a:p>
          <a:p>
            <a:pPr marL="114300" indent="0" algn="ctr">
              <a:buNone/>
            </a:pPr>
            <a:r>
              <a:rPr lang="ru-RU" sz="1800" b="1" dirty="0" smtClean="0">
                <a:solidFill>
                  <a:schemeClr val="bg2"/>
                </a:solidFill>
              </a:rPr>
              <a:t>Филология </a:t>
            </a:r>
            <a:r>
              <a:rPr lang="ru-RU" sz="1800" b="1" dirty="0" err="1">
                <a:solidFill>
                  <a:schemeClr val="bg2"/>
                </a:solidFill>
              </a:rPr>
              <a:t>саласындағы</a:t>
            </a:r>
            <a:r>
              <a:rPr lang="ru-RU" sz="1800" b="1" dirty="0">
                <a:solidFill>
                  <a:schemeClr val="bg2"/>
                </a:solidFill>
              </a:rPr>
              <a:t> </a:t>
            </a:r>
            <a:r>
              <a:rPr lang="ru-RU" sz="1800" b="1" dirty="0" err="1">
                <a:solidFill>
                  <a:schemeClr val="bg2"/>
                </a:solidFill>
              </a:rPr>
              <a:t>соңғы</a:t>
            </a:r>
            <a:r>
              <a:rPr lang="ru-RU" sz="1800" b="1" dirty="0">
                <a:solidFill>
                  <a:schemeClr val="bg2"/>
                </a:solidFill>
              </a:rPr>
              <a:t> </a:t>
            </a:r>
            <a:r>
              <a:rPr lang="ru-RU" sz="1800" b="1" dirty="0" err="1">
                <a:solidFill>
                  <a:schemeClr val="bg2"/>
                </a:solidFill>
              </a:rPr>
              <a:t>перспективалар</a:t>
            </a:r>
            <a:r>
              <a:rPr lang="ru-RU" sz="1800" b="1" dirty="0">
                <a:solidFill>
                  <a:schemeClr val="bg2"/>
                </a:solidFill>
              </a:rPr>
              <a:t> </a:t>
            </a:r>
            <a:r>
              <a:rPr lang="ru-RU" sz="1800" b="1" dirty="0" err="1">
                <a:solidFill>
                  <a:schemeClr val="bg2"/>
                </a:solidFill>
              </a:rPr>
              <a:t>және</a:t>
            </a:r>
            <a:r>
              <a:rPr lang="ru-RU" sz="1800" b="1" dirty="0">
                <a:solidFill>
                  <a:schemeClr val="bg2"/>
                </a:solidFill>
              </a:rPr>
              <a:t> </a:t>
            </a:r>
            <a:r>
              <a:rPr lang="ru-RU" sz="1800" b="1" dirty="0" err="1">
                <a:solidFill>
                  <a:schemeClr val="bg2"/>
                </a:solidFill>
              </a:rPr>
              <a:t>олардың</a:t>
            </a:r>
            <a:r>
              <a:rPr lang="ru-RU" sz="1800" b="1" dirty="0">
                <a:solidFill>
                  <a:schemeClr val="bg2"/>
                </a:solidFill>
              </a:rPr>
              <a:t> </a:t>
            </a:r>
            <a:r>
              <a:rPr lang="ru-RU" sz="1800" b="1" dirty="0" err="1" smtClean="0">
                <a:solidFill>
                  <a:schemeClr val="bg2"/>
                </a:solidFill>
              </a:rPr>
              <a:t>көзқарасы</a:t>
            </a:r>
            <a:endParaRPr lang="ru-RU" sz="1800" b="1" dirty="0" smtClean="0">
              <a:solidFill>
                <a:schemeClr val="bg2"/>
              </a:solidFill>
            </a:endParaRPr>
          </a:p>
          <a:p>
            <a:pPr marL="114300" indent="0" algn="just">
              <a:buNone/>
            </a:pPr>
            <a:r>
              <a:rPr lang="ru-RU" sz="1800" dirty="0" smtClean="0">
                <a:solidFill>
                  <a:schemeClr val="bg2"/>
                </a:solidFill>
              </a:rPr>
              <a:t>	</a:t>
            </a:r>
            <a:r>
              <a:rPr lang="kk-KZ" sz="1600" dirty="0">
                <a:solidFill>
                  <a:schemeClr val="bg2"/>
                </a:solidFill>
              </a:rPr>
              <a:t>XXI ғасырдағы жаһандық өзгерістер, технологиялық серпілістер мен ақпараттық дәуірдің қалыптасуы ғылымның жаңа бағыттары мен перспективаларын ашты. Ғылым тек білім көзі ғана емес, сонымен қатар адамзаттың өмір сүру салтын, ойлау жүйесін және болашаққа деген көзқарасын өзгертіп отыр.</a:t>
            </a:r>
            <a:endParaRPr lang="ru-RU" sz="1600" dirty="0">
              <a:solidFill>
                <a:schemeClr val="bg2"/>
              </a:solidFill>
            </a:endParaRPr>
          </a:p>
          <a:p>
            <a:pPr marL="114300" indent="0" algn="just">
              <a:buNone/>
            </a:pPr>
            <a:r>
              <a:rPr lang="ru-RU" sz="1600" dirty="0" smtClean="0">
                <a:solidFill>
                  <a:schemeClr val="bg2"/>
                </a:solidFill>
              </a:rPr>
              <a:t>Филология </a:t>
            </a:r>
            <a:r>
              <a:rPr lang="ru-RU" sz="1600" dirty="0">
                <a:solidFill>
                  <a:schemeClr val="bg2"/>
                </a:solidFill>
              </a:rPr>
              <a:t>– </a:t>
            </a:r>
            <a:r>
              <a:rPr lang="ru-RU" sz="1600" dirty="0" err="1">
                <a:solidFill>
                  <a:schemeClr val="bg2"/>
                </a:solidFill>
              </a:rPr>
              <a:t>тіл</a:t>
            </a:r>
            <a:r>
              <a:rPr lang="ru-RU" sz="1600" dirty="0">
                <a:solidFill>
                  <a:schemeClr val="bg2"/>
                </a:solidFill>
              </a:rPr>
              <a:t> мен </a:t>
            </a:r>
            <a:r>
              <a:rPr lang="ru-RU" sz="1600" dirty="0" err="1">
                <a:solidFill>
                  <a:schemeClr val="bg2"/>
                </a:solidFill>
              </a:rPr>
              <a:t>әдебиетті</a:t>
            </a:r>
            <a:r>
              <a:rPr lang="ru-RU" sz="1600" dirty="0">
                <a:solidFill>
                  <a:schemeClr val="bg2"/>
                </a:solidFill>
              </a:rPr>
              <a:t> </a:t>
            </a:r>
            <a:r>
              <a:rPr lang="ru-RU" sz="1600" dirty="0" err="1">
                <a:solidFill>
                  <a:schemeClr val="bg2"/>
                </a:solidFill>
              </a:rPr>
              <a:t>зерттейтін</a:t>
            </a:r>
            <a:r>
              <a:rPr lang="ru-RU" sz="1600" dirty="0">
                <a:solidFill>
                  <a:schemeClr val="bg2"/>
                </a:solidFill>
              </a:rPr>
              <a:t> </a:t>
            </a:r>
            <a:r>
              <a:rPr lang="ru-RU" sz="1600" dirty="0" err="1">
                <a:solidFill>
                  <a:schemeClr val="bg2"/>
                </a:solidFill>
              </a:rPr>
              <a:t>іргелі</a:t>
            </a:r>
            <a:r>
              <a:rPr lang="ru-RU" sz="1600" dirty="0">
                <a:solidFill>
                  <a:schemeClr val="bg2"/>
                </a:solidFill>
              </a:rPr>
              <a:t> </a:t>
            </a:r>
            <a:r>
              <a:rPr lang="ru-RU" sz="1600" dirty="0" err="1">
                <a:solidFill>
                  <a:schemeClr val="bg2"/>
                </a:solidFill>
              </a:rPr>
              <a:t>ғылым</a:t>
            </a:r>
            <a:r>
              <a:rPr lang="ru-RU" sz="1600" dirty="0">
                <a:solidFill>
                  <a:schemeClr val="bg2"/>
                </a:solidFill>
              </a:rPr>
              <a:t> </a:t>
            </a:r>
            <a:r>
              <a:rPr lang="ru-RU" sz="1600" dirty="0" err="1">
                <a:solidFill>
                  <a:schemeClr val="bg2"/>
                </a:solidFill>
              </a:rPr>
              <a:t>саласы</a:t>
            </a:r>
            <a:r>
              <a:rPr lang="ru-RU" sz="1600" dirty="0">
                <a:solidFill>
                  <a:schemeClr val="bg2"/>
                </a:solidFill>
              </a:rPr>
              <a:t>. </a:t>
            </a:r>
            <a:r>
              <a:rPr lang="ru-RU" sz="1600" dirty="0" err="1">
                <a:solidFill>
                  <a:schemeClr val="bg2"/>
                </a:solidFill>
              </a:rPr>
              <a:t>Бұл</a:t>
            </a:r>
            <a:r>
              <a:rPr lang="ru-RU" sz="1600" dirty="0">
                <a:solidFill>
                  <a:schemeClr val="bg2"/>
                </a:solidFill>
              </a:rPr>
              <a:t> сала </a:t>
            </a:r>
            <a:r>
              <a:rPr lang="ru-RU" sz="1600" dirty="0" err="1">
                <a:solidFill>
                  <a:schemeClr val="bg2"/>
                </a:solidFill>
              </a:rPr>
              <a:t>адамзаттың</a:t>
            </a:r>
            <a:r>
              <a:rPr lang="ru-RU" sz="1600" dirty="0">
                <a:solidFill>
                  <a:schemeClr val="bg2"/>
                </a:solidFill>
              </a:rPr>
              <a:t> </a:t>
            </a:r>
            <a:r>
              <a:rPr lang="ru-RU" sz="1600" dirty="0" err="1">
                <a:solidFill>
                  <a:schemeClr val="bg2"/>
                </a:solidFill>
              </a:rPr>
              <a:t>рухани</a:t>
            </a:r>
            <a:r>
              <a:rPr lang="ru-RU" sz="1600" dirty="0">
                <a:solidFill>
                  <a:schemeClr val="bg2"/>
                </a:solidFill>
              </a:rPr>
              <a:t> </a:t>
            </a:r>
            <a:r>
              <a:rPr lang="ru-RU" sz="1600" dirty="0" err="1">
                <a:solidFill>
                  <a:schemeClr val="bg2"/>
                </a:solidFill>
              </a:rPr>
              <a:t>және</a:t>
            </a:r>
            <a:r>
              <a:rPr lang="ru-RU" sz="1600" dirty="0">
                <a:solidFill>
                  <a:schemeClr val="bg2"/>
                </a:solidFill>
              </a:rPr>
              <a:t> </a:t>
            </a:r>
            <a:r>
              <a:rPr lang="ru-RU" sz="1600" dirty="0" err="1">
                <a:solidFill>
                  <a:schemeClr val="bg2"/>
                </a:solidFill>
              </a:rPr>
              <a:t>мәдени</a:t>
            </a:r>
            <a:r>
              <a:rPr lang="ru-RU" sz="1600" dirty="0">
                <a:solidFill>
                  <a:schemeClr val="bg2"/>
                </a:solidFill>
              </a:rPr>
              <a:t> </a:t>
            </a:r>
            <a:r>
              <a:rPr lang="ru-RU" sz="1600" dirty="0" err="1">
                <a:solidFill>
                  <a:schemeClr val="bg2"/>
                </a:solidFill>
              </a:rPr>
              <a:t>өмірін</a:t>
            </a:r>
            <a:r>
              <a:rPr lang="ru-RU" sz="1600" dirty="0">
                <a:solidFill>
                  <a:schemeClr val="bg2"/>
                </a:solidFill>
              </a:rPr>
              <a:t>, </a:t>
            </a:r>
            <a:r>
              <a:rPr lang="ru-RU" sz="1600" dirty="0" err="1">
                <a:solidFill>
                  <a:schemeClr val="bg2"/>
                </a:solidFill>
              </a:rPr>
              <a:t>танымын</a:t>
            </a:r>
            <a:r>
              <a:rPr lang="ru-RU" sz="1600" dirty="0">
                <a:solidFill>
                  <a:schemeClr val="bg2"/>
                </a:solidFill>
              </a:rPr>
              <a:t>, </a:t>
            </a:r>
            <a:r>
              <a:rPr lang="ru-RU" sz="1600" dirty="0" err="1">
                <a:solidFill>
                  <a:schemeClr val="bg2"/>
                </a:solidFill>
              </a:rPr>
              <a:t>тарихын</a:t>
            </a:r>
            <a:r>
              <a:rPr lang="ru-RU" sz="1600" dirty="0">
                <a:solidFill>
                  <a:schemeClr val="bg2"/>
                </a:solidFill>
              </a:rPr>
              <a:t> </a:t>
            </a:r>
            <a:r>
              <a:rPr lang="ru-RU" sz="1600" dirty="0" err="1">
                <a:solidFill>
                  <a:schemeClr val="bg2"/>
                </a:solidFill>
              </a:rPr>
              <a:t>түсінуде</a:t>
            </a:r>
            <a:r>
              <a:rPr lang="ru-RU" sz="1600" dirty="0">
                <a:solidFill>
                  <a:schemeClr val="bg2"/>
                </a:solidFill>
              </a:rPr>
              <a:t> </a:t>
            </a:r>
            <a:r>
              <a:rPr lang="ru-RU" sz="1600" dirty="0" err="1">
                <a:solidFill>
                  <a:schemeClr val="bg2"/>
                </a:solidFill>
              </a:rPr>
              <a:t>маңызды</a:t>
            </a:r>
            <a:r>
              <a:rPr lang="ru-RU" sz="1600" dirty="0">
                <a:solidFill>
                  <a:schemeClr val="bg2"/>
                </a:solidFill>
              </a:rPr>
              <a:t> </a:t>
            </a:r>
            <a:r>
              <a:rPr lang="ru-RU" sz="1600" dirty="0" err="1">
                <a:solidFill>
                  <a:schemeClr val="bg2"/>
                </a:solidFill>
              </a:rPr>
              <a:t>рөл</a:t>
            </a:r>
            <a:r>
              <a:rPr lang="ru-RU" sz="1600" dirty="0">
                <a:solidFill>
                  <a:schemeClr val="bg2"/>
                </a:solidFill>
              </a:rPr>
              <a:t> </a:t>
            </a:r>
            <a:r>
              <a:rPr lang="ru-RU" sz="1600" dirty="0" err="1">
                <a:solidFill>
                  <a:schemeClr val="bg2"/>
                </a:solidFill>
              </a:rPr>
              <a:t>атқарады</a:t>
            </a:r>
            <a:r>
              <a:rPr lang="ru-RU" sz="1600" dirty="0">
                <a:solidFill>
                  <a:schemeClr val="bg2"/>
                </a:solidFill>
              </a:rPr>
              <a:t>. </a:t>
            </a:r>
            <a:r>
              <a:rPr lang="ru-RU" sz="1600" dirty="0" err="1">
                <a:solidFill>
                  <a:schemeClr val="bg2"/>
                </a:solidFill>
              </a:rPr>
              <a:t>Соңғы</a:t>
            </a:r>
            <a:r>
              <a:rPr lang="ru-RU" sz="1600" dirty="0">
                <a:solidFill>
                  <a:schemeClr val="bg2"/>
                </a:solidFill>
              </a:rPr>
              <a:t> </a:t>
            </a:r>
            <a:r>
              <a:rPr lang="ru-RU" sz="1600" dirty="0" err="1">
                <a:solidFill>
                  <a:schemeClr val="bg2"/>
                </a:solidFill>
              </a:rPr>
              <a:t>жылдары</a:t>
            </a:r>
            <a:r>
              <a:rPr lang="ru-RU" sz="1600" dirty="0">
                <a:solidFill>
                  <a:schemeClr val="bg2"/>
                </a:solidFill>
              </a:rPr>
              <a:t> </a:t>
            </a:r>
            <a:r>
              <a:rPr lang="ru-RU" sz="1600" dirty="0" err="1">
                <a:solidFill>
                  <a:schemeClr val="bg2"/>
                </a:solidFill>
              </a:rPr>
              <a:t>әлемдік</a:t>
            </a:r>
            <a:r>
              <a:rPr lang="ru-RU" sz="1600" dirty="0">
                <a:solidFill>
                  <a:schemeClr val="bg2"/>
                </a:solidFill>
              </a:rPr>
              <a:t> </a:t>
            </a:r>
            <a:r>
              <a:rPr lang="ru-RU" sz="1600" dirty="0" err="1">
                <a:solidFill>
                  <a:schemeClr val="bg2"/>
                </a:solidFill>
              </a:rPr>
              <a:t>және</a:t>
            </a:r>
            <a:r>
              <a:rPr lang="ru-RU" sz="1600" dirty="0">
                <a:solidFill>
                  <a:schemeClr val="bg2"/>
                </a:solidFill>
              </a:rPr>
              <a:t> </a:t>
            </a:r>
            <a:r>
              <a:rPr lang="ru-RU" sz="1600" dirty="0" err="1">
                <a:solidFill>
                  <a:schemeClr val="bg2"/>
                </a:solidFill>
              </a:rPr>
              <a:t>ұлттық</a:t>
            </a:r>
            <a:r>
              <a:rPr lang="ru-RU" sz="1600" dirty="0">
                <a:solidFill>
                  <a:schemeClr val="bg2"/>
                </a:solidFill>
              </a:rPr>
              <a:t> </a:t>
            </a:r>
            <a:r>
              <a:rPr lang="ru-RU" sz="1600" dirty="0" err="1">
                <a:solidFill>
                  <a:schemeClr val="bg2"/>
                </a:solidFill>
              </a:rPr>
              <a:t>деңгейде</a:t>
            </a:r>
            <a:r>
              <a:rPr lang="ru-RU" sz="1600" dirty="0">
                <a:solidFill>
                  <a:schemeClr val="bg2"/>
                </a:solidFill>
              </a:rPr>
              <a:t> филология </a:t>
            </a:r>
            <a:r>
              <a:rPr lang="ru-RU" sz="1600" dirty="0" err="1">
                <a:solidFill>
                  <a:schemeClr val="bg2"/>
                </a:solidFill>
              </a:rPr>
              <a:t>ғылымында</a:t>
            </a:r>
            <a:r>
              <a:rPr lang="ru-RU" sz="1600" dirty="0">
                <a:solidFill>
                  <a:schemeClr val="bg2"/>
                </a:solidFill>
              </a:rPr>
              <a:t> </a:t>
            </a:r>
            <a:r>
              <a:rPr lang="ru-RU" sz="1600" dirty="0" err="1">
                <a:solidFill>
                  <a:schemeClr val="bg2"/>
                </a:solidFill>
              </a:rPr>
              <a:t>бірқатар</a:t>
            </a:r>
            <a:r>
              <a:rPr lang="ru-RU" sz="1600" dirty="0">
                <a:solidFill>
                  <a:schemeClr val="bg2"/>
                </a:solidFill>
              </a:rPr>
              <a:t> </a:t>
            </a:r>
            <a:r>
              <a:rPr lang="ru-RU" sz="1600" dirty="0" err="1">
                <a:solidFill>
                  <a:schemeClr val="bg2"/>
                </a:solidFill>
              </a:rPr>
              <a:t>жаңа</a:t>
            </a:r>
            <a:r>
              <a:rPr lang="ru-RU" sz="1600" dirty="0">
                <a:solidFill>
                  <a:schemeClr val="bg2"/>
                </a:solidFill>
              </a:rPr>
              <a:t> </a:t>
            </a:r>
            <a:r>
              <a:rPr lang="ru-RU" sz="1600" dirty="0" err="1">
                <a:solidFill>
                  <a:schemeClr val="bg2"/>
                </a:solidFill>
              </a:rPr>
              <a:t>бағыттар</a:t>
            </a:r>
            <a:r>
              <a:rPr lang="ru-RU" sz="1600" dirty="0">
                <a:solidFill>
                  <a:schemeClr val="bg2"/>
                </a:solidFill>
              </a:rPr>
              <a:t> мен </a:t>
            </a:r>
            <a:r>
              <a:rPr lang="ru-RU" sz="1600" dirty="0" err="1">
                <a:solidFill>
                  <a:schemeClr val="bg2"/>
                </a:solidFill>
              </a:rPr>
              <a:t>перспективалар</a:t>
            </a:r>
            <a:r>
              <a:rPr lang="ru-RU" sz="1600" dirty="0">
                <a:solidFill>
                  <a:schemeClr val="bg2"/>
                </a:solidFill>
              </a:rPr>
              <a:t> </a:t>
            </a:r>
            <a:r>
              <a:rPr lang="ru-RU" sz="1600" dirty="0" err="1">
                <a:solidFill>
                  <a:schemeClr val="bg2"/>
                </a:solidFill>
              </a:rPr>
              <a:t>пайда</a:t>
            </a:r>
            <a:r>
              <a:rPr lang="ru-RU" sz="1600" dirty="0">
                <a:solidFill>
                  <a:schemeClr val="bg2"/>
                </a:solidFill>
              </a:rPr>
              <a:t> </a:t>
            </a:r>
            <a:r>
              <a:rPr lang="ru-RU" sz="1600" dirty="0" err="1">
                <a:solidFill>
                  <a:schemeClr val="bg2"/>
                </a:solidFill>
              </a:rPr>
              <a:t>болды</a:t>
            </a:r>
            <a:r>
              <a:rPr lang="ru-RU" sz="1600" dirty="0">
                <a:solidFill>
                  <a:schemeClr val="bg2"/>
                </a:solidFill>
              </a:rPr>
              <a:t>. </a:t>
            </a:r>
            <a:r>
              <a:rPr lang="ru-RU" sz="1600" dirty="0" err="1">
                <a:solidFill>
                  <a:schemeClr val="bg2"/>
                </a:solidFill>
              </a:rPr>
              <a:t>Ғаламдану</a:t>
            </a:r>
            <a:r>
              <a:rPr lang="ru-RU" sz="1600" dirty="0">
                <a:solidFill>
                  <a:schemeClr val="bg2"/>
                </a:solidFill>
              </a:rPr>
              <a:t>, </a:t>
            </a:r>
            <a:r>
              <a:rPr lang="ru-RU" sz="1600" dirty="0" err="1">
                <a:solidFill>
                  <a:schemeClr val="bg2"/>
                </a:solidFill>
              </a:rPr>
              <a:t>цифрландыру</a:t>
            </a:r>
            <a:r>
              <a:rPr lang="ru-RU" sz="1600" dirty="0">
                <a:solidFill>
                  <a:schemeClr val="bg2"/>
                </a:solidFill>
              </a:rPr>
              <a:t>, </a:t>
            </a:r>
            <a:r>
              <a:rPr lang="ru-RU" sz="1600" dirty="0" err="1">
                <a:solidFill>
                  <a:schemeClr val="bg2"/>
                </a:solidFill>
              </a:rPr>
              <a:t>жасанды</a:t>
            </a:r>
            <a:r>
              <a:rPr lang="ru-RU" sz="1600" dirty="0">
                <a:solidFill>
                  <a:schemeClr val="bg2"/>
                </a:solidFill>
              </a:rPr>
              <a:t> интеллект </a:t>
            </a:r>
            <a:r>
              <a:rPr lang="ru-RU" sz="1600" dirty="0" err="1">
                <a:solidFill>
                  <a:schemeClr val="bg2"/>
                </a:solidFill>
              </a:rPr>
              <a:t>сынды</a:t>
            </a:r>
            <a:r>
              <a:rPr lang="ru-RU" sz="1600" dirty="0">
                <a:solidFill>
                  <a:schemeClr val="bg2"/>
                </a:solidFill>
              </a:rPr>
              <a:t> </a:t>
            </a:r>
            <a:r>
              <a:rPr lang="ru-RU" sz="1600" dirty="0" err="1">
                <a:solidFill>
                  <a:schemeClr val="bg2"/>
                </a:solidFill>
              </a:rPr>
              <a:t>құбылыстар</a:t>
            </a:r>
            <a:r>
              <a:rPr lang="ru-RU" sz="1600" dirty="0">
                <a:solidFill>
                  <a:schemeClr val="bg2"/>
                </a:solidFill>
              </a:rPr>
              <a:t> </a:t>
            </a:r>
            <a:r>
              <a:rPr lang="ru-RU" sz="1600" dirty="0" err="1">
                <a:solidFill>
                  <a:schemeClr val="bg2"/>
                </a:solidFill>
              </a:rPr>
              <a:t>филологияға</a:t>
            </a:r>
            <a:r>
              <a:rPr lang="ru-RU" sz="1600" dirty="0">
                <a:solidFill>
                  <a:schemeClr val="bg2"/>
                </a:solidFill>
              </a:rPr>
              <a:t> да </a:t>
            </a:r>
            <a:r>
              <a:rPr lang="ru-RU" sz="1600" dirty="0" err="1">
                <a:solidFill>
                  <a:schemeClr val="bg2"/>
                </a:solidFill>
              </a:rPr>
              <a:t>өз</a:t>
            </a:r>
            <a:r>
              <a:rPr lang="ru-RU" sz="1600" dirty="0">
                <a:solidFill>
                  <a:schemeClr val="bg2"/>
                </a:solidFill>
              </a:rPr>
              <a:t> </a:t>
            </a:r>
            <a:r>
              <a:rPr lang="ru-RU" sz="1600" dirty="0" err="1">
                <a:solidFill>
                  <a:schemeClr val="bg2"/>
                </a:solidFill>
              </a:rPr>
              <a:t>ықпалын</a:t>
            </a:r>
            <a:r>
              <a:rPr lang="ru-RU" sz="1600" dirty="0">
                <a:solidFill>
                  <a:schemeClr val="bg2"/>
                </a:solidFill>
              </a:rPr>
              <a:t> </a:t>
            </a:r>
            <a:r>
              <a:rPr lang="ru-RU" sz="1600" dirty="0" err="1">
                <a:solidFill>
                  <a:schemeClr val="bg2"/>
                </a:solidFill>
              </a:rPr>
              <a:t>тигізіп</a:t>
            </a:r>
            <a:r>
              <a:rPr lang="ru-RU" sz="1600" dirty="0">
                <a:solidFill>
                  <a:schemeClr val="bg2"/>
                </a:solidFill>
              </a:rPr>
              <a:t>, </a:t>
            </a:r>
            <a:r>
              <a:rPr lang="ru-RU" sz="1600" dirty="0" err="1">
                <a:solidFill>
                  <a:schemeClr val="bg2"/>
                </a:solidFill>
              </a:rPr>
              <a:t>зерттеушілерді</a:t>
            </a:r>
            <a:r>
              <a:rPr lang="ru-RU" sz="1600" dirty="0">
                <a:solidFill>
                  <a:schemeClr val="bg2"/>
                </a:solidFill>
              </a:rPr>
              <a:t> </a:t>
            </a:r>
            <a:r>
              <a:rPr lang="ru-RU" sz="1600" dirty="0" err="1">
                <a:solidFill>
                  <a:schemeClr val="bg2"/>
                </a:solidFill>
              </a:rPr>
              <a:t>жаңа</a:t>
            </a:r>
            <a:r>
              <a:rPr lang="ru-RU" sz="1600" dirty="0">
                <a:solidFill>
                  <a:schemeClr val="bg2"/>
                </a:solidFill>
              </a:rPr>
              <a:t> </a:t>
            </a:r>
            <a:r>
              <a:rPr lang="ru-RU" sz="1600" dirty="0" err="1">
                <a:solidFill>
                  <a:schemeClr val="bg2"/>
                </a:solidFill>
              </a:rPr>
              <a:t>көзқарастарға</a:t>
            </a:r>
            <a:r>
              <a:rPr lang="ru-RU" sz="1600" dirty="0">
                <a:solidFill>
                  <a:schemeClr val="bg2"/>
                </a:solidFill>
              </a:rPr>
              <a:t> </a:t>
            </a:r>
            <a:r>
              <a:rPr lang="ru-RU" sz="1600" dirty="0" err="1">
                <a:solidFill>
                  <a:schemeClr val="bg2"/>
                </a:solidFill>
              </a:rPr>
              <a:t>итермелеуде</a:t>
            </a:r>
            <a:r>
              <a:rPr lang="ru-RU" sz="1600" dirty="0" smtClean="0">
                <a:solidFill>
                  <a:schemeClr val="bg2"/>
                </a:solidFill>
              </a:rPr>
              <a:t>. </a:t>
            </a:r>
            <a:endParaRPr lang="tr-TR" dirty="0"/>
          </a:p>
        </p:txBody>
      </p:sp>
    </p:spTree>
    <p:extLst>
      <p:ext uri="{BB962C8B-B14F-4D97-AF65-F5344CB8AC3E}">
        <p14:creationId xmlns:p14="http://schemas.microsoft.com/office/powerpoint/2010/main" val="2664319740"/>
      </p:ext>
    </p:extLst>
  </p:cSld>
  <p:clrMapOvr>
    <a:masterClrMapping/>
  </p:clrMapOvr>
  <p:transition spd="slow">
    <p:split orient="vert"/>
  </p:transition>
</p:sld>
</file>

<file path=ppt/theme/theme1.xml><?xml version="1.0" encoding="utf-8"?>
<a:theme xmlns:a="http://schemas.openxmlformats.org/drawingml/2006/main" name="123">
  <a:themeElements>
    <a:clrScheme name="Исполнительная">
      <a:dk1>
        <a:srgbClr val="000000"/>
      </a:dk1>
      <a:lt1>
        <a:srgbClr val="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1410</TotalTime>
  <Words>1055</Words>
  <Application>Microsoft Office PowerPoint</Application>
  <PresentationFormat>Экран (16:9)</PresentationFormat>
  <Paragraphs>230</Paragraphs>
  <Slides>13</Slides>
  <Notes>9</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13</vt:i4>
      </vt:variant>
    </vt:vector>
  </HeadingPairs>
  <TitlesOfParts>
    <vt:vector size="23" baseType="lpstr">
      <vt:lpstr>Arial</vt:lpstr>
      <vt:lpstr>Times New Roman</vt:lpstr>
      <vt:lpstr>Cambria</vt:lpstr>
      <vt:lpstr>Tahoma</vt:lpstr>
      <vt:lpstr>Palatino Linotype</vt:lpstr>
      <vt:lpstr>Verdana</vt:lpstr>
      <vt:lpstr>Calibri</vt:lpstr>
      <vt:lpstr>Courier New</vt:lpstr>
      <vt:lpstr>Century Gothic</vt:lpstr>
      <vt:lpstr>123</vt:lpstr>
      <vt:lpstr>Презентация PowerPoint</vt:lpstr>
      <vt:lpstr>Факультет паспорты</vt:lpstr>
      <vt:lpstr>Деректер</vt:lpstr>
      <vt:lpstr>Презентация PowerPoint</vt:lpstr>
      <vt:lpstr>АЯУ 2024-2029 жырдарға арналған Даму бағдарламасы негізінде жасалған Факультеттің/ҒЗИ/ҒЗО-ның 2024-2026 жылдарға арналған стратегиясы бойынша  2025 жылдың 1 жартыжылдық мәліметі</vt:lpstr>
      <vt:lpstr>АЯУ 2024-2029 жырдарға арналған Даму бағдарламасы негізінде жасалған Факультеттің/ҒЗИ/ҒЗО-ның 2024-2026 жылдарға арналған стратегиясы бойынша  2025 жылдың 1 жартыжылдық мәліметі</vt:lpstr>
      <vt:lpstr>Презентация PowerPoint</vt:lpstr>
      <vt:lpstr>Даму мақсаттары мен жолдары  (2025-2027 жж.)</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ER</dc:creator>
  <cp:lastModifiedBy>1</cp:lastModifiedBy>
  <cp:revision>75</cp:revision>
  <cp:lastPrinted>2025-06-18T13:33:32Z</cp:lastPrinted>
  <dcterms:created xsi:type="dcterms:W3CDTF">2013-12-14T05:00:49Z</dcterms:created>
  <dcterms:modified xsi:type="dcterms:W3CDTF">2025-06-23T06:57:54Z</dcterms:modified>
</cp:coreProperties>
</file>